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6" r:id="rId1"/>
  </p:sldMasterIdLst>
  <p:notesMasterIdLst>
    <p:notesMasterId r:id="rId17"/>
  </p:notesMasterIdLst>
  <p:handoutMasterIdLst>
    <p:handoutMasterId r:id="rId18"/>
  </p:handoutMasterIdLst>
  <p:sldIdLst>
    <p:sldId id="298" r:id="rId2"/>
    <p:sldId id="280" r:id="rId3"/>
    <p:sldId id="258" r:id="rId4"/>
    <p:sldId id="297" r:id="rId5"/>
    <p:sldId id="281" r:id="rId6"/>
    <p:sldId id="293" r:id="rId7"/>
    <p:sldId id="288" r:id="rId8"/>
    <p:sldId id="278" r:id="rId9"/>
    <p:sldId id="265" r:id="rId10"/>
    <p:sldId id="295" r:id="rId11"/>
    <p:sldId id="279" r:id="rId12"/>
    <p:sldId id="266" r:id="rId13"/>
    <p:sldId id="267" r:id="rId14"/>
    <p:sldId id="262" r:id="rId15"/>
    <p:sldId id="296" r:id="rId16"/>
  </p:sldIdLst>
  <p:sldSz cx="9144000" cy="6858000" type="screen4x3"/>
  <p:notesSz cx="6794500" cy="9906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FD4443E-F989-4FC4-A0C8-D5A2AF1F390B}" styleName="深色样式 1 - 强调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8" autoAdjust="0"/>
    <p:restoredTop sz="86422" autoAdjust="0"/>
  </p:normalViewPr>
  <p:slideViewPr>
    <p:cSldViewPr>
      <p:cViewPr varScale="1">
        <p:scale>
          <a:sx n="86" d="100"/>
          <a:sy n="86" d="100"/>
        </p:scale>
        <p:origin x="146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70" y="142488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0" d="100"/>
          <a:sy n="90" d="100"/>
        </p:scale>
        <p:origin x="3856" y="200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zxych\Documents\study\&#22823;&#22235;&#19979;\&#22823;&#25968;&#25454;\&#26080;&#20154;&#26426;\UAV%20PathPlanning%20&#33521;&#25991;&#29256;3\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zxych\Documents\study\&#22823;&#22235;&#19979;\&#22823;&#25968;&#25454;\&#26080;&#20154;&#26426;\UAV%20PathPlanning%20&#33521;&#25991;&#29256;3\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Sheet1!$H$14</c:f>
              <c:strCache>
                <c:ptCount val="1"/>
                <c:pt idx="0">
                  <c:v>AveragePathLength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Sheet1!$H$15:$H$17</c:f>
              <c:numCache>
                <c:formatCode>0.00_ </c:formatCode>
                <c:ptCount val="3"/>
                <c:pt idx="0">
                  <c:v>1.4133333333333333</c:v>
                </c:pt>
                <c:pt idx="1">
                  <c:v>1.5733333333333333</c:v>
                </c:pt>
                <c:pt idx="2">
                  <c:v>1.92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BD-6444-B823-6DA6F5733D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3"/>
        <c:overlap val="-27"/>
        <c:axId val="-1634296512"/>
        <c:axId val="-1634299776"/>
      </c:barChart>
      <c:scatterChart>
        <c:scatterStyle val="smoothMarker"/>
        <c:varyColors val="0"/>
        <c:ser>
          <c:idx val="2"/>
          <c:order val="1"/>
          <c:tx>
            <c:strRef>
              <c:f>Sheet1!$L$14</c:f>
              <c:strCache>
                <c:ptCount val="1"/>
                <c:pt idx="0">
                  <c:v>AverageRisk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yVal>
            <c:numRef>
              <c:f>Sheet1!$L$15:$L$17</c:f>
              <c:numCache>
                <c:formatCode>0.00_ </c:formatCode>
                <c:ptCount val="3"/>
                <c:pt idx="0">
                  <c:v>8.0614963735330463</c:v>
                </c:pt>
                <c:pt idx="1">
                  <c:v>5.9989645129179676</c:v>
                </c:pt>
                <c:pt idx="2">
                  <c:v>3.7823991198773133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2FBD-6444-B823-6DA6F5733D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34301952"/>
        <c:axId val="-1634299232"/>
      </c:scatterChart>
      <c:catAx>
        <c:axId val="-1634296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634299776"/>
        <c:crosses val="autoZero"/>
        <c:auto val="1"/>
        <c:lblAlgn val="ctr"/>
        <c:lblOffset val="100"/>
        <c:noMultiLvlLbl val="0"/>
      </c:catAx>
      <c:valAx>
        <c:axId val="-1634299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634296512"/>
        <c:crosses val="autoZero"/>
        <c:crossBetween val="between"/>
      </c:valAx>
      <c:valAx>
        <c:axId val="-1634299232"/>
        <c:scaling>
          <c:orientation val="minMax"/>
        </c:scaling>
        <c:delete val="0"/>
        <c:axPos val="r"/>
        <c:numFmt formatCode="0.00_ 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634301952"/>
        <c:crosses val="max"/>
        <c:crossBetween val="midCat"/>
      </c:valAx>
      <c:valAx>
        <c:axId val="-1634301952"/>
        <c:scaling>
          <c:orientation val="minMax"/>
        </c:scaling>
        <c:delete val="1"/>
        <c:axPos val="b"/>
        <c:majorTickMark val="out"/>
        <c:minorTickMark val="none"/>
        <c:tickLblPos val="nextTo"/>
        <c:crossAx val="-16342992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829129409671243E-2"/>
          <c:y val="6.7985166872682329E-2"/>
          <c:w val="0.82970209232320535"/>
          <c:h val="0.779908642606405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Sheet1!$D$4</c:f>
              <c:strCache>
                <c:ptCount val="1"/>
                <c:pt idx="0">
                  <c:v>Service Rate</c:v>
                </c:pt>
              </c:strCache>
            </c:strRef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Sheet1!$C$5:$C$10</c:f>
              <c:numCache>
                <c:formatCode>General</c:formatCode>
                <c:ptCount val="6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</c:numCache>
            </c:numRef>
          </c:xVal>
          <c:yVal>
            <c:numRef>
              <c:f>Sheet1!$D$5:$D$10</c:f>
              <c:numCache>
                <c:formatCode>0.00_ </c:formatCode>
                <c:ptCount val="6"/>
                <c:pt idx="0">
                  <c:v>0.62034615384615399</c:v>
                </c:pt>
                <c:pt idx="1">
                  <c:v>0.74441563275434197</c:v>
                </c:pt>
                <c:pt idx="2">
                  <c:v>0.74441563275434197</c:v>
                </c:pt>
                <c:pt idx="3">
                  <c:v>0.790320099255583</c:v>
                </c:pt>
                <c:pt idx="4">
                  <c:v>0.83994789081885901</c:v>
                </c:pt>
                <c:pt idx="5">
                  <c:v>0.97890446650124097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9B4-9B4A-8168-821ADE194B35}"/>
            </c:ext>
          </c:extLst>
        </c:ser>
        <c:ser>
          <c:idx val="1"/>
          <c:order val="1"/>
          <c:tx>
            <c:strRef>
              <c:f>Sheet1!$H$4</c:f>
              <c:strCache>
                <c:ptCount val="1"/>
                <c:pt idx="0">
                  <c:v>AveragePathLength</c:v>
                </c:pt>
              </c:strCache>
            </c:strRef>
          </c:tx>
          <c:spPr>
            <a:ln w="254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Sheet1!$C$5:$C$10</c:f>
              <c:numCache>
                <c:formatCode>General</c:formatCode>
                <c:ptCount val="6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</c:numCache>
            </c:numRef>
          </c:xVal>
          <c:yVal>
            <c:numRef>
              <c:f>Sheet1!$H$5:$H$10</c:f>
              <c:numCache>
                <c:formatCode>0.00_ </c:formatCode>
                <c:ptCount val="6"/>
                <c:pt idx="0">
                  <c:v>1.1328706361991496</c:v>
                </c:pt>
                <c:pt idx="1">
                  <c:v>1.0866666666666667</c:v>
                </c:pt>
                <c:pt idx="2">
                  <c:v>1.1333333333333335</c:v>
                </c:pt>
                <c:pt idx="3">
                  <c:v>1.3266666666666669</c:v>
                </c:pt>
                <c:pt idx="4">
                  <c:v>1.3333333333333333</c:v>
                </c:pt>
                <c:pt idx="5">
                  <c:v>1.4933333333333334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D9B4-9B4A-8168-821ADE194B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34305760"/>
        <c:axId val="-1634311744"/>
      </c:scatterChart>
      <c:valAx>
        <c:axId val="-1634305760"/>
        <c:scaling>
          <c:orientation val="minMax"/>
          <c:max val="5.000000000000001E-2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600"/>
                  <a:t>M</a:t>
                </a:r>
                <a:endParaRPr lang="zh-CN" altLang="en-US" sz="16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634311744"/>
        <c:crosses val="autoZero"/>
        <c:crossBetween val="midCat"/>
      </c:valAx>
      <c:valAx>
        <c:axId val="-163431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_ 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63430576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7220403161405883"/>
          <c:y val="0.64884697245755929"/>
          <c:w val="0.50431181253039536"/>
          <c:h val="0.197288354980689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05994C-9EE4-ED4B-8812-B2D2A071BA9D}" type="doc">
      <dgm:prSet loTypeId="urn:microsoft.com/office/officeart/2005/8/layout/lProcess3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3EDB8E9D-F506-1046-8AED-E56703428FCD}">
      <dgm:prSet phldrT="[文本]" custT="1"/>
      <dgm:spPr/>
      <dgm:t>
        <a:bodyPr/>
        <a:lstStyle/>
        <a:p>
          <a:pPr algn="l"/>
          <a:r>
            <a:rPr lang="en-US" altLang="zh-TW" sz="2000" b="1" dirty="0"/>
            <a:t>1. Obstacle avoidance</a:t>
          </a:r>
          <a:endParaRPr lang="zh-CN" altLang="en-US" sz="2000" dirty="0"/>
        </a:p>
      </dgm:t>
    </dgm:pt>
    <dgm:pt modelId="{EF36A8AF-63B1-E649-AC77-B11403EEB4BC}" type="parTrans" cxnId="{7987C4D9-3F35-7A45-8D54-D3AB7E29C8F0}">
      <dgm:prSet/>
      <dgm:spPr/>
      <dgm:t>
        <a:bodyPr/>
        <a:lstStyle/>
        <a:p>
          <a:endParaRPr lang="zh-CN" altLang="en-US"/>
        </a:p>
      </dgm:t>
    </dgm:pt>
    <dgm:pt modelId="{3E57B715-D706-8E46-91C2-F4A319FB78CA}" type="sibTrans" cxnId="{7987C4D9-3F35-7A45-8D54-D3AB7E29C8F0}">
      <dgm:prSet/>
      <dgm:spPr/>
      <dgm:t>
        <a:bodyPr/>
        <a:lstStyle/>
        <a:p>
          <a:endParaRPr lang="zh-CN" altLang="en-US"/>
        </a:p>
      </dgm:t>
    </dgm:pt>
    <dgm:pt modelId="{D839BF51-B019-6549-839B-0F9BB5DCD4D8}">
      <dgm:prSet phldrT="[文本]" custT="1"/>
      <dgm:spPr/>
      <dgm:t>
        <a:bodyPr/>
        <a:lstStyle/>
        <a:p>
          <a:pPr algn="l"/>
          <a:r>
            <a:rPr lang="en-US" altLang="zh-CN" sz="2000" b="1" dirty="0"/>
            <a:t>Minimize the risk of the path planning</a:t>
          </a:r>
          <a:endParaRPr lang="zh-CN" altLang="en-US" sz="2000" b="1" dirty="0"/>
        </a:p>
      </dgm:t>
    </dgm:pt>
    <dgm:pt modelId="{A6925C66-4149-B948-87C7-FD2F1E102D1B}" type="parTrans" cxnId="{7CF6A2A6-3629-364E-88A7-9C8B5C33AD16}">
      <dgm:prSet/>
      <dgm:spPr/>
      <dgm:t>
        <a:bodyPr/>
        <a:lstStyle/>
        <a:p>
          <a:endParaRPr lang="zh-CN" altLang="en-US"/>
        </a:p>
      </dgm:t>
    </dgm:pt>
    <dgm:pt modelId="{FECF23F5-6D9D-6048-9B26-68692F101195}" type="sibTrans" cxnId="{7CF6A2A6-3629-364E-88A7-9C8B5C33AD16}">
      <dgm:prSet/>
      <dgm:spPr/>
      <dgm:t>
        <a:bodyPr/>
        <a:lstStyle/>
        <a:p>
          <a:endParaRPr lang="zh-CN" altLang="en-US"/>
        </a:p>
      </dgm:t>
    </dgm:pt>
    <dgm:pt modelId="{F3C078CA-B755-0447-92F6-8848E7812B40}">
      <dgm:prSet phldrT="[文本]" custT="1"/>
      <dgm:spPr/>
      <dgm:t>
        <a:bodyPr/>
        <a:lstStyle/>
        <a:p>
          <a:pPr algn="l"/>
          <a:r>
            <a:rPr lang="en-US" altLang="zh-TW" sz="2000" b="1" dirty="0"/>
            <a:t>2. Shortest</a:t>
          </a:r>
          <a:r>
            <a:rPr lang="zh-CN" altLang="en-US" sz="2000" b="1" dirty="0"/>
            <a:t> </a:t>
          </a:r>
          <a:r>
            <a:rPr lang="en-US" altLang="zh-TW" sz="2000" b="1" dirty="0"/>
            <a:t>path</a:t>
          </a:r>
          <a:endParaRPr lang="zh-CN" altLang="en-US" sz="2000" dirty="0"/>
        </a:p>
      </dgm:t>
    </dgm:pt>
    <dgm:pt modelId="{86BB9F8F-D140-2548-9A79-C3FC09C5BE59}" type="parTrans" cxnId="{54CE7C4F-1762-0548-AD40-7B1B8F373CCF}">
      <dgm:prSet/>
      <dgm:spPr/>
      <dgm:t>
        <a:bodyPr/>
        <a:lstStyle/>
        <a:p>
          <a:endParaRPr lang="zh-CN" altLang="en-US"/>
        </a:p>
      </dgm:t>
    </dgm:pt>
    <dgm:pt modelId="{AB593180-807F-E848-8484-77F84B2E9A7B}" type="sibTrans" cxnId="{54CE7C4F-1762-0548-AD40-7B1B8F373CCF}">
      <dgm:prSet/>
      <dgm:spPr/>
      <dgm:t>
        <a:bodyPr/>
        <a:lstStyle/>
        <a:p>
          <a:endParaRPr lang="zh-CN" altLang="en-US"/>
        </a:p>
      </dgm:t>
    </dgm:pt>
    <dgm:pt modelId="{1491B099-9CC8-5146-A375-59C32B200F30}">
      <dgm:prSet phldrT="[文本]" custT="1"/>
      <dgm:spPr/>
      <dgm:t>
        <a:bodyPr/>
        <a:lstStyle/>
        <a:p>
          <a:pPr algn="l"/>
          <a:r>
            <a:rPr lang="en-US" altLang="zh-CN" sz="2000" b="1"/>
            <a:t>Minimize length of path (time</a:t>
          </a:r>
          <a:r>
            <a:rPr lang="en-US" altLang="zh-CN" sz="2000"/>
            <a:t>) </a:t>
          </a:r>
          <a:endParaRPr lang="zh-CN" altLang="en-US" sz="2000" dirty="0"/>
        </a:p>
      </dgm:t>
    </dgm:pt>
    <dgm:pt modelId="{D082FB59-B20C-414F-A553-9C42FFD0D4A0}" type="parTrans" cxnId="{D370EA84-1FB3-C54E-A217-2F3552B130AC}">
      <dgm:prSet/>
      <dgm:spPr/>
      <dgm:t>
        <a:bodyPr/>
        <a:lstStyle/>
        <a:p>
          <a:endParaRPr lang="zh-CN" altLang="en-US"/>
        </a:p>
      </dgm:t>
    </dgm:pt>
    <dgm:pt modelId="{A0041BDE-43A3-1C42-BB72-4938535A9326}" type="sibTrans" cxnId="{D370EA84-1FB3-C54E-A217-2F3552B130AC}">
      <dgm:prSet/>
      <dgm:spPr/>
      <dgm:t>
        <a:bodyPr/>
        <a:lstStyle/>
        <a:p>
          <a:endParaRPr lang="zh-CN" altLang="en-US"/>
        </a:p>
      </dgm:t>
    </dgm:pt>
    <dgm:pt modelId="{E619EB0A-A834-CF4B-9856-E9A6CD6C9E4C}">
      <dgm:prSet phldrT="[文本]" custT="1"/>
      <dgm:spPr/>
      <dgm:t>
        <a:bodyPr/>
        <a:lstStyle/>
        <a:p>
          <a:pPr algn="l"/>
          <a:r>
            <a:rPr lang="en-US" altLang="zh-TW" sz="2000" b="1" dirty="0"/>
            <a:t>3. Edge Computing</a:t>
          </a:r>
          <a:endParaRPr lang="zh-CN" altLang="en-US" sz="2000" dirty="0"/>
        </a:p>
      </dgm:t>
    </dgm:pt>
    <dgm:pt modelId="{8DE75A1C-A43B-A549-AB87-881BBEA38CE9}" type="parTrans" cxnId="{9BB2E43C-E090-5F47-86E2-B8C649899BC6}">
      <dgm:prSet/>
      <dgm:spPr/>
      <dgm:t>
        <a:bodyPr/>
        <a:lstStyle/>
        <a:p>
          <a:endParaRPr lang="zh-CN" altLang="en-US"/>
        </a:p>
      </dgm:t>
    </dgm:pt>
    <dgm:pt modelId="{6AB2AE6E-82A3-5345-A9A0-9753F19351CB}" type="sibTrans" cxnId="{9BB2E43C-E090-5F47-86E2-B8C649899BC6}">
      <dgm:prSet/>
      <dgm:spPr/>
      <dgm:t>
        <a:bodyPr/>
        <a:lstStyle/>
        <a:p>
          <a:endParaRPr lang="zh-CN" altLang="en-US"/>
        </a:p>
      </dgm:t>
    </dgm:pt>
    <dgm:pt modelId="{A2AAF73B-4DDC-6D4C-BCE1-86066E1C53BE}">
      <dgm:prSet phldrT="[文本]" custT="1"/>
      <dgm:spPr/>
      <dgm:t>
        <a:bodyPr/>
        <a:lstStyle/>
        <a:p>
          <a:pPr algn="l"/>
          <a:r>
            <a:rPr lang="en-US" altLang="zh-CN" sz="2000" b="1"/>
            <a:t>Maximum the service rate</a:t>
          </a:r>
          <a:endParaRPr lang="zh-CN" altLang="en-US" sz="2000" dirty="0"/>
        </a:p>
      </dgm:t>
    </dgm:pt>
    <dgm:pt modelId="{449DBBE1-A7F3-F14F-9643-7ECA524B0F36}" type="parTrans" cxnId="{B124703D-BE0D-954D-8F05-2E20B4F8D2F1}">
      <dgm:prSet/>
      <dgm:spPr/>
      <dgm:t>
        <a:bodyPr/>
        <a:lstStyle/>
        <a:p>
          <a:endParaRPr lang="zh-CN" altLang="en-US"/>
        </a:p>
      </dgm:t>
    </dgm:pt>
    <dgm:pt modelId="{6DAC8277-FA89-E44A-AA04-4881378C34A3}" type="sibTrans" cxnId="{B124703D-BE0D-954D-8F05-2E20B4F8D2F1}">
      <dgm:prSet/>
      <dgm:spPr/>
      <dgm:t>
        <a:bodyPr/>
        <a:lstStyle/>
        <a:p>
          <a:endParaRPr lang="zh-CN" altLang="en-US"/>
        </a:p>
      </dgm:t>
    </dgm:pt>
    <dgm:pt modelId="{9CDD7C36-7119-1546-8F68-91B48AF9386B}">
      <dgm:prSet custT="1"/>
      <dgm:spPr/>
      <dgm:t>
        <a:bodyPr/>
        <a:lstStyle/>
        <a:p>
          <a:pPr algn="l"/>
          <a:r>
            <a:rPr lang="en-US" altLang="zh-TW" sz="2000" b="1" dirty="0"/>
            <a:t>4. UAVs Information sharing</a:t>
          </a:r>
          <a:endParaRPr lang="zh-CN" altLang="en-US" sz="2000" dirty="0"/>
        </a:p>
      </dgm:t>
    </dgm:pt>
    <dgm:pt modelId="{2504F5F7-88A6-F74B-9CC1-759B0157EC0B}" type="parTrans" cxnId="{A15F3599-BF69-0D4A-A0B1-EB88E8985DE9}">
      <dgm:prSet/>
      <dgm:spPr/>
      <dgm:t>
        <a:bodyPr/>
        <a:lstStyle/>
        <a:p>
          <a:endParaRPr lang="zh-CN" altLang="en-US"/>
        </a:p>
      </dgm:t>
    </dgm:pt>
    <dgm:pt modelId="{22E7E415-238A-4844-84BA-F397216B3B61}" type="sibTrans" cxnId="{A15F3599-BF69-0D4A-A0B1-EB88E8985DE9}">
      <dgm:prSet/>
      <dgm:spPr/>
      <dgm:t>
        <a:bodyPr/>
        <a:lstStyle/>
        <a:p>
          <a:endParaRPr lang="zh-CN" altLang="en-US"/>
        </a:p>
      </dgm:t>
    </dgm:pt>
    <dgm:pt modelId="{B01BA657-6F60-E542-9C62-238438F87A16}">
      <dgm:prSet custT="1"/>
      <dgm:spPr/>
      <dgm:t>
        <a:bodyPr/>
        <a:lstStyle/>
        <a:p>
          <a:pPr algn="l"/>
          <a:r>
            <a:rPr lang="en-US" altLang="zh-CN" sz="2000" b="1" dirty="0"/>
            <a:t>See</a:t>
          </a:r>
          <a:r>
            <a:rPr lang="zh-CN" altLang="en-US" sz="2000" b="1" dirty="0"/>
            <a:t> </a:t>
          </a:r>
          <a:r>
            <a:rPr lang="en-US" altLang="zh-CN" sz="2000" b="1" dirty="0"/>
            <a:t>other</a:t>
          </a:r>
          <a:r>
            <a:rPr lang="zh-CN" altLang="en-US" sz="2000" b="1" dirty="0"/>
            <a:t> </a:t>
          </a:r>
          <a:r>
            <a:rPr lang="en-US" altLang="zh-CN" sz="2000" b="1" dirty="0"/>
            <a:t>UAVs as Obstacles</a:t>
          </a:r>
          <a:endParaRPr lang="zh-CN" altLang="en-US" sz="2000" b="1" dirty="0"/>
        </a:p>
      </dgm:t>
    </dgm:pt>
    <dgm:pt modelId="{DE481941-AB1D-D741-B103-2753CA6076CE}" type="parTrans" cxnId="{6E022063-DC28-C24E-AAAD-FAAEB042A0CF}">
      <dgm:prSet/>
      <dgm:spPr/>
      <dgm:t>
        <a:bodyPr/>
        <a:lstStyle/>
        <a:p>
          <a:endParaRPr lang="zh-CN" altLang="en-US"/>
        </a:p>
      </dgm:t>
    </dgm:pt>
    <dgm:pt modelId="{098BFADE-0BDC-7042-A1DE-7FB2D8600011}" type="sibTrans" cxnId="{6E022063-DC28-C24E-AAAD-FAAEB042A0CF}">
      <dgm:prSet/>
      <dgm:spPr/>
      <dgm:t>
        <a:bodyPr/>
        <a:lstStyle/>
        <a:p>
          <a:endParaRPr lang="zh-CN" altLang="en-US"/>
        </a:p>
      </dgm:t>
    </dgm:pt>
    <dgm:pt modelId="{8D2215AB-B920-F14C-9CD4-FCC782421829}" type="pres">
      <dgm:prSet presAssocID="{8D05994C-9EE4-ED4B-8812-B2D2A071BA9D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B74D035E-2657-BE45-A6C5-7CFBBB875321}" type="pres">
      <dgm:prSet presAssocID="{3EDB8E9D-F506-1046-8AED-E56703428FCD}" presName="horFlow" presStyleCnt="0"/>
      <dgm:spPr/>
    </dgm:pt>
    <dgm:pt modelId="{5202F908-409E-974B-8B2C-1D12CB6E6ADD}" type="pres">
      <dgm:prSet presAssocID="{3EDB8E9D-F506-1046-8AED-E56703428FCD}" presName="bigChev" presStyleLbl="node1" presStyleIdx="0" presStyleCnt="4" custScaleX="144118"/>
      <dgm:spPr/>
    </dgm:pt>
    <dgm:pt modelId="{2FB75739-4D92-C048-B547-7A7E64D17755}" type="pres">
      <dgm:prSet presAssocID="{A6925C66-4149-B948-87C7-FD2F1E102D1B}" presName="parTrans" presStyleCnt="0"/>
      <dgm:spPr/>
    </dgm:pt>
    <dgm:pt modelId="{4B9BF965-45C4-2247-8356-78C5672C7345}" type="pres">
      <dgm:prSet presAssocID="{D839BF51-B019-6549-839B-0F9BB5DCD4D8}" presName="node" presStyleLbl="alignAccFollowNode1" presStyleIdx="0" presStyleCnt="4" custScaleX="178546" custScaleY="120619">
        <dgm:presLayoutVars>
          <dgm:bulletEnabled val="1"/>
        </dgm:presLayoutVars>
      </dgm:prSet>
      <dgm:spPr/>
    </dgm:pt>
    <dgm:pt modelId="{F6BB0ACD-0B02-AE44-881C-EDE0540EE173}" type="pres">
      <dgm:prSet presAssocID="{3EDB8E9D-F506-1046-8AED-E56703428FCD}" presName="vSp" presStyleCnt="0"/>
      <dgm:spPr/>
    </dgm:pt>
    <dgm:pt modelId="{4D708D2C-5182-CA4D-B371-66EE857B4D26}" type="pres">
      <dgm:prSet presAssocID="{F3C078CA-B755-0447-92F6-8848E7812B40}" presName="horFlow" presStyleCnt="0"/>
      <dgm:spPr/>
    </dgm:pt>
    <dgm:pt modelId="{F5A97419-1116-7942-BB2A-C03D09D90BEA}" type="pres">
      <dgm:prSet presAssocID="{F3C078CA-B755-0447-92F6-8848E7812B40}" presName="bigChev" presStyleLbl="node1" presStyleIdx="1" presStyleCnt="4" custScaleX="144118"/>
      <dgm:spPr/>
    </dgm:pt>
    <dgm:pt modelId="{289214BF-09F9-B646-B6DE-7B7F4CF76A21}" type="pres">
      <dgm:prSet presAssocID="{D082FB59-B20C-414F-A553-9C42FFD0D4A0}" presName="parTrans" presStyleCnt="0"/>
      <dgm:spPr/>
    </dgm:pt>
    <dgm:pt modelId="{7073055F-B5C1-2D4C-A2B4-8FA6C0AFF92C}" type="pres">
      <dgm:prSet presAssocID="{1491B099-9CC8-5146-A375-59C32B200F30}" presName="node" presStyleLbl="alignAccFollowNode1" presStyleIdx="1" presStyleCnt="4" custScaleX="178546" custScaleY="114310">
        <dgm:presLayoutVars>
          <dgm:bulletEnabled val="1"/>
        </dgm:presLayoutVars>
      </dgm:prSet>
      <dgm:spPr/>
    </dgm:pt>
    <dgm:pt modelId="{2ADF0B59-17C4-6340-92B6-575995389DEB}" type="pres">
      <dgm:prSet presAssocID="{F3C078CA-B755-0447-92F6-8848E7812B40}" presName="vSp" presStyleCnt="0"/>
      <dgm:spPr/>
    </dgm:pt>
    <dgm:pt modelId="{DFB5121D-0D56-3F49-A2BC-FC8EA9AC8CF4}" type="pres">
      <dgm:prSet presAssocID="{E619EB0A-A834-CF4B-9856-E9A6CD6C9E4C}" presName="horFlow" presStyleCnt="0"/>
      <dgm:spPr/>
    </dgm:pt>
    <dgm:pt modelId="{06AE2131-F5D9-5D40-999B-6AAE351A560C}" type="pres">
      <dgm:prSet presAssocID="{E619EB0A-A834-CF4B-9856-E9A6CD6C9E4C}" presName="bigChev" presStyleLbl="node1" presStyleIdx="2" presStyleCnt="4" custScaleX="148517"/>
      <dgm:spPr/>
    </dgm:pt>
    <dgm:pt modelId="{D0BCC59E-0322-FC48-A237-44BBE3274695}" type="pres">
      <dgm:prSet presAssocID="{449DBBE1-A7F3-F14F-9643-7ECA524B0F36}" presName="parTrans" presStyleCnt="0"/>
      <dgm:spPr/>
    </dgm:pt>
    <dgm:pt modelId="{FA572A7A-5459-B84A-851F-004A1A98F38C}" type="pres">
      <dgm:prSet presAssocID="{A2AAF73B-4DDC-6D4C-BCE1-86066E1C53BE}" presName="node" presStyleLbl="alignAccFollowNode1" presStyleIdx="2" presStyleCnt="4" custScaleX="179334" custScaleY="123098">
        <dgm:presLayoutVars>
          <dgm:bulletEnabled val="1"/>
        </dgm:presLayoutVars>
      </dgm:prSet>
      <dgm:spPr/>
    </dgm:pt>
    <dgm:pt modelId="{5477B86C-2B06-1F4C-8C53-35D3B991D796}" type="pres">
      <dgm:prSet presAssocID="{E619EB0A-A834-CF4B-9856-E9A6CD6C9E4C}" presName="vSp" presStyleCnt="0"/>
      <dgm:spPr/>
    </dgm:pt>
    <dgm:pt modelId="{7AC8F545-586A-7642-8CF7-A6723BFD745F}" type="pres">
      <dgm:prSet presAssocID="{9CDD7C36-7119-1546-8F68-91B48AF9386B}" presName="horFlow" presStyleCnt="0"/>
      <dgm:spPr/>
    </dgm:pt>
    <dgm:pt modelId="{1422D0A3-68EA-5F46-AB1A-545C417CCFBA}" type="pres">
      <dgm:prSet presAssocID="{9CDD7C36-7119-1546-8F68-91B48AF9386B}" presName="bigChev" presStyleLbl="node1" presStyleIdx="3" presStyleCnt="4" custScaleX="152659"/>
      <dgm:spPr/>
    </dgm:pt>
    <dgm:pt modelId="{CD5C5BA0-C085-E248-96BC-A022BC9B31FA}" type="pres">
      <dgm:prSet presAssocID="{DE481941-AB1D-D741-B103-2753CA6076CE}" presName="parTrans" presStyleCnt="0"/>
      <dgm:spPr/>
    </dgm:pt>
    <dgm:pt modelId="{9A3C0DB6-8CAA-A149-9D5B-FE145E389EF3}" type="pres">
      <dgm:prSet presAssocID="{B01BA657-6F60-E542-9C62-238438F87A16}" presName="node" presStyleLbl="alignAccFollowNode1" presStyleIdx="3" presStyleCnt="4" custScaleX="174344" custScaleY="115318">
        <dgm:presLayoutVars>
          <dgm:bulletEnabled val="1"/>
        </dgm:presLayoutVars>
      </dgm:prSet>
      <dgm:spPr/>
    </dgm:pt>
  </dgm:ptLst>
  <dgm:cxnLst>
    <dgm:cxn modelId="{A8D49F20-BACC-FB43-A27E-8DD2C46EF614}" type="presOf" srcId="{1491B099-9CC8-5146-A375-59C32B200F30}" destId="{7073055F-B5C1-2D4C-A2B4-8FA6C0AFF92C}" srcOrd="0" destOrd="0" presId="urn:microsoft.com/office/officeart/2005/8/layout/lProcess3"/>
    <dgm:cxn modelId="{D078EE3A-6B85-8A4D-9472-5ED8C2254BFD}" type="presOf" srcId="{F3C078CA-B755-0447-92F6-8848E7812B40}" destId="{F5A97419-1116-7942-BB2A-C03D09D90BEA}" srcOrd="0" destOrd="0" presId="urn:microsoft.com/office/officeart/2005/8/layout/lProcess3"/>
    <dgm:cxn modelId="{9BB2E43C-E090-5F47-86E2-B8C649899BC6}" srcId="{8D05994C-9EE4-ED4B-8812-B2D2A071BA9D}" destId="{E619EB0A-A834-CF4B-9856-E9A6CD6C9E4C}" srcOrd="2" destOrd="0" parTransId="{8DE75A1C-A43B-A549-AB87-881BBEA38CE9}" sibTransId="{6AB2AE6E-82A3-5345-A9A0-9753F19351CB}"/>
    <dgm:cxn modelId="{5F4BFD3C-0F0B-C643-BF45-7CE486A18E10}" type="presOf" srcId="{3EDB8E9D-F506-1046-8AED-E56703428FCD}" destId="{5202F908-409E-974B-8B2C-1D12CB6E6ADD}" srcOrd="0" destOrd="0" presId="urn:microsoft.com/office/officeart/2005/8/layout/lProcess3"/>
    <dgm:cxn modelId="{B124703D-BE0D-954D-8F05-2E20B4F8D2F1}" srcId="{E619EB0A-A834-CF4B-9856-E9A6CD6C9E4C}" destId="{A2AAF73B-4DDC-6D4C-BCE1-86066E1C53BE}" srcOrd="0" destOrd="0" parTransId="{449DBBE1-A7F3-F14F-9643-7ECA524B0F36}" sibTransId="{6DAC8277-FA89-E44A-AA04-4881378C34A3}"/>
    <dgm:cxn modelId="{6E022063-DC28-C24E-AAAD-FAAEB042A0CF}" srcId="{9CDD7C36-7119-1546-8F68-91B48AF9386B}" destId="{B01BA657-6F60-E542-9C62-238438F87A16}" srcOrd="0" destOrd="0" parTransId="{DE481941-AB1D-D741-B103-2753CA6076CE}" sibTransId="{098BFADE-0BDC-7042-A1DE-7FB2D8600011}"/>
    <dgm:cxn modelId="{54CE7C4F-1762-0548-AD40-7B1B8F373CCF}" srcId="{8D05994C-9EE4-ED4B-8812-B2D2A071BA9D}" destId="{F3C078CA-B755-0447-92F6-8848E7812B40}" srcOrd="1" destOrd="0" parTransId="{86BB9F8F-D140-2548-9A79-C3FC09C5BE59}" sibTransId="{AB593180-807F-E848-8484-77F84B2E9A7B}"/>
    <dgm:cxn modelId="{80EBC850-C89D-7348-8CBC-603F0C24D053}" type="presOf" srcId="{9CDD7C36-7119-1546-8F68-91B48AF9386B}" destId="{1422D0A3-68EA-5F46-AB1A-545C417CCFBA}" srcOrd="0" destOrd="0" presId="urn:microsoft.com/office/officeart/2005/8/layout/lProcess3"/>
    <dgm:cxn modelId="{D370EA84-1FB3-C54E-A217-2F3552B130AC}" srcId="{F3C078CA-B755-0447-92F6-8848E7812B40}" destId="{1491B099-9CC8-5146-A375-59C32B200F30}" srcOrd="0" destOrd="0" parTransId="{D082FB59-B20C-414F-A553-9C42FFD0D4A0}" sibTransId="{A0041BDE-43A3-1C42-BB72-4938535A9326}"/>
    <dgm:cxn modelId="{57F95A94-A66E-CC4D-8CEA-6497A62FCA24}" type="presOf" srcId="{B01BA657-6F60-E542-9C62-238438F87A16}" destId="{9A3C0DB6-8CAA-A149-9D5B-FE145E389EF3}" srcOrd="0" destOrd="0" presId="urn:microsoft.com/office/officeart/2005/8/layout/lProcess3"/>
    <dgm:cxn modelId="{A15F3599-BF69-0D4A-A0B1-EB88E8985DE9}" srcId="{8D05994C-9EE4-ED4B-8812-B2D2A071BA9D}" destId="{9CDD7C36-7119-1546-8F68-91B48AF9386B}" srcOrd="3" destOrd="0" parTransId="{2504F5F7-88A6-F74B-9CC1-759B0157EC0B}" sibTransId="{22E7E415-238A-4844-84BA-F397216B3B61}"/>
    <dgm:cxn modelId="{08DA569C-EFA1-EE46-B792-F73D17D4CEFD}" type="presOf" srcId="{8D05994C-9EE4-ED4B-8812-B2D2A071BA9D}" destId="{8D2215AB-B920-F14C-9CD4-FCC782421829}" srcOrd="0" destOrd="0" presId="urn:microsoft.com/office/officeart/2005/8/layout/lProcess3"/>
    <dgm:cxn modelId="{7CF6A2A6-3629-364E-88A7-9C8B5C33AD16}" srcId="{3EDB8E9D-F506-1046-8AED-E56703428FCD}" destId="{D839BF51-B019-6549-839B-0F9BB5DCD4D8}" srcOrd="0" destOrd="0" parTransId="{A6925C66-4149-B948-87C7-FD2F1E102D1B}" sibTransId="{FECF23F5-6D9D-6048-9B26-68692F101195}"/>
    <dgm:cxn modelId="{7987C4D9-3F35-7A45-8D54-D3AB7E29C8F0}" srcId="{8D05994C-9EE4-ED4B-8812-B2D2A071BA9D}" destId="{3EDB8E9D-F506-1046-8AED-E56703428FCD}" srcOrd="0" destOrd="0" parTransId="{EF36A8AF-63B1-E649-AC77-B11403EEB4BC}" sibTransId="{3E57B715-D706-8E46-91C2-F4A319FB78CA}"/>
    <dgm:cxn modelId="{65D756EF-10D0-2D4E-84DA-60F47984933B}" type="presOf" srcId="{E619EB0A-A834-CF4B-9856-E9A6CD6C9E4C}" destId="{06AE2131-F5D9-5D40-999B-6AAE351A560C}" srcOrd="0" destOrd="0" presId="urn:microsoft.com/office/officeart/2005/8/layout/lProcess3"/>
    <dgm:cxn modelId="{3A34E7F5-E49A-1C40-A6EF-15750970D93D}" type="presOf" srcId="{A2AAF73B-4DDC-6D4C-BCE1-86066E1C53BE}" destId="{FA572A7A-5459-B84A-851F-004A1A98F38C}" srcOrd="0" destOrd="0" presId="urn:microsoft.com/office/officeart/2005/8/layout/lProcess3"/>
    <dgm:cxn modelId="{9B2022F8-362C-5B44-B057-92DB8E6402E0}" type="presOf" srcId="{D839BF51-B019-6549-839B-0F9BB5DCD4D8}" destId="{4B9BF965-45C4-2247-8356-78C5672C7345}" srcOrd="0" destOrd="0" presId="urn:microsoft.com/office/officeart/2005/8/layout/lProcess3"/>
    <dgm:cxn modelId="{DD7C6095-BD45-1C4F-9ACE-82FAE2EE5783}" type="presParOf" srcId="{8D2215AB-B920-F14C-9CD4-FCC782421829}" destId="{B74D035E-2657-BE45-A6C5-7CFBBB875321}" srcOrd="0" destOrd="0" presId="urn:microsoft.com/office/officeart/2005/8/layout/lProcess3"/>
    <dgm:cxn modelId="{19E7C804-8AFB-574D-884F-6432A1C95EE6}" type="presParOf" srcId="{B74D035E-2657-BE45-A6C5-7CFBBB875321}" destId="{5202F908-409E-974B-8B2C-1D12CB6E6ADD}" srcOrd="0" destOrd="0" presId="urn:microsoft.com/office/officeart/2005/8/layout/lProcess3"/>
    <dgm:cxn modelId="{DBD7471D-A159-154B-BCA4-350820649E91}" type="presParOf" srcId="{B74D035E-2657-BE45-A6C5-7CFBBB875321}" destId="{2FB75739-4D92-C048-B547-7A7E64D17755}" srcOrd="1" destOrd="0" presId="urn:microsoft.com/office/officeart/2005/8/layout/lProcess3"/>
    <dgm:cxn modelId="{73B2EA0C-1CEB-FA41-945C-7FD3F6DD4070}" type="presParOf" srcId="{B74D035E-2657-BE45-A6C5-7CFBBB875321}" destId="{4B9BF965-45C4-2247-8356-78C5672C7345}" srcOrd="2" destOrd="0" presId="urn:microsoft.com/office/officeart/2005/8/layout/lProcess3"/>
    <dgm:cxn modelId="{4BD4EDD4-492C-6B4E-821C-F73D30F06DCE}" type="presParOf" srcId="{8D2215AB-B920-F14C-9CD4-FCC782421829}" destId="{F6BB0ACD-0B02-AE44-881C-EDE0540EE173}" srcOrd="1" destOrd="0" presId="urn:microsoft.com/office/officeart/2005/8/layout/lProcess3"/>
    <dgm:cxn modelId="{8BF0D708-3F4D-7644-8028-FFFF47195555}" type="presParOf" srcId="{8D2215AB-B920-F14C-9CD4-FCC782421829}" destId="{4D708D2C-5182-CA4D-B371-66EE857B4D26}" srcOrd="2" destOrd="0" presId="urn:microsoft.com/office/officeart/2005/8/layout/lProcess3"/>
    <dgm:cxn modelId="{2DBA9951-0DAD-F74F-8951-8AD6656192E6}" type="presParOf" srcId="{4D708D2C-5182-CA4D-B371-66EE857B4D26}" destId="{F5A97419-1116-7942-BB2A-C03D09D90BEA}" srcOrd="0" destOrd="0" presId="urn:microsoft.com/office/officeart/2005/8/layout/lProcess3"/>
    <dgm:cxn modelId="{C979A32B-4935-5843-AC9F-DDCFD1B2D838}" type="presParOf" srcId="{4D708D2C-5182-CA4D-B371-66EE857B4D26}" destId="{289214BF-09F9-B646-B6DE-7B7F4CF76A21}" srcOrd="1" destOrd="0" presId="urn:microsoft.com/office/officeart/2005/8/layout/lProcess3"/>
    <dgm:cxn modelId="{206DB7A3-6ADF-7E4A-88B7-EE6A0340D869}" type="presParOf" srcId="{4D708D2C-5182-CA4D-B371-66EE857B4D26}" destId="{7073055F-B5C1-2D4C-A2B4-8FA6C0AFF92C}" srcOrd="2" destOrd="0" presId="urn:microsoft.com/office/officeart/2005/8/layout/lProcess3"/>
    <dgm:cxn modelId="{81E29951-6B67-0241-9BBE-7021CA906E29}" type="presParOf" srcId="{8D2215AB-B920-F14C-9CD4-FCC782421829}" destId="{2ADF0B59-17C4-6340-92B6-575995389DEB}" srcOrd="3" destOrd="0" presId="urn:microsoft.com/office/officeart/2005/8/layout/lProcess3"/>
    <dgm:cxn modelId="{4455C86F-0F76-314C-AF5F-23DF8BDBFEBB}" type="presParOf" srcId="{8D2215AB-B920-F14C-9CD4-FCC782421829}" destId="{DFB5121D-0D56-3F49-A2BC-FC8EA9AC8CF4}" srcOrd="4" destOrd="0" presId="urn:microsoft.com/office/officeart/2005/8/layout/lProcess3"/>
    <dgm:cxn modelId="{5DC6B9EC-16B5-3B4D-9CF2-7AC219C1C64D}" type="presParOf" srcId="{DFB5121D-0D56-3F49-A2BC-FC8EA9AC8CF4}" destId="{06AE2131-F5D9-5D40-999B-6AAE351A560C}" srcOrd="0" destOrd="0" presId="urn:microsoft.com/office/officeart/2005/8/layout/lProcess3"/>
    <dgm:cxn modelId="{AF5F98C9-1D00-7149-AF39-5725B0B0872F}" type="presParOf" srcId="{DFB5121D-0D56-3F49-A2BC-FC8EA9AC8CF4}" destId="{D0BCC59E-0322-FC48-A237-44BBE3274695}" srcOrd="1" destOrd="0" presId="urn:microsoft.com/office/officeart/2005/8/layout/lProcess3"/>
    <dgm:cxn modelId="{DE4C83FA-C38E-544F-9A0D-AB5E43093A0B}" type="presParOf" srcId="{DFB5121D-0D56-3F49-A2BC-FC8EA9AC8CF4}" destId="{FA572A7A-5459-B84A-851F-004A1A98F38C}" srcOrd="2" destOrd="0" presId="urn:microsoft.com/office/officeart/2005/8/layout/lProcess3"/>
    <dgm:cxn modelId="{A535A903-74AD-E341-BD9D-733EB7445904}" type="presParOf" srcId="{8D2215AB-B920-F14C-9CD4-FCC782421829}" destId="{5477B86C-2B06-1F4C-8C53-35D3B991D796}" srcOrd="5" destOrd="0" presId="urn:microsoft.com/office/officeart/2005/8/layout/lProcess3"/>
    <dgm:cxn modelId="{F1B90F0E-7868-7448-84E0-C4439674FFC5}" type="presParOf" srcId="{8D2215AB-B920-F14C-9CD4-FCC782421829}" destId="{7AC8F545-586A-7642-8CF7-A6723BFD745F}" srcOrd="6" destOrd="0" presId="urn:microsoft.com/office/officeart/2005/8/layout/lProcess3"/>
    <dgm:cxn modelId="{6BD35C36-F25A-3E4A-9E8B-6A1B0D4D1EF6}" type="presParOf" srcId="{7AC8F545-586A-7642-8CF7-A6723BFD745F}" destId="{1422D0A3-68EA-5F46-AB1A-545C417CCFBA}" srcOrd="0" destOrd="0" presId="urn:microsoft.com/office/officeart/2005/8/layout/lProcess3"/>
    <dgm:cxn modelId="{A5A01783-E47F-3249-B51E-446D8E880AA8}" type="presParOf" srcId="{7AC8F545-586A-7642-8CF7-A6723BFD745F}" destId="{CD5C5BA0-C085-E248-96BC-A022BC9B31FA}" srcOrd="1" destOrd="0" presId="urn:microsoft.com/office/officeart/2005/8/layout/lProcess3"/>
    <dgm:cxn modelId="{7815BF06-7F09-2C4A-9813-532333B6C9CC}" type="presParOf" srcId="{7AC8F545-586A-7642-8CF7-A6723BFD745F}" destId="{9A3C0DB6-8CAA-A149-9D5B-FE145E389EF3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B936929-2ED8-4E1B-BAB6-A99F01397A6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BCBEE45D-34EA-432E-B9FB-2063E703F03F}">
      <dgm:prSet phldrT="[文本]" custT="1"/>
      <dgm:spPr/>
      <dgm:t>
        <a:bodyPr/>
        <a:lstStyle/>
        <a:p>
          <a:r>
            <a:rPr lang="en-US" altLang="zh-CN" sz="2800" b="1" dirty="0"/>
            <a:t>1. Weight Matrix</a:t>
          </a:r>
          <a:endParaRPr lang="zh-CN" altLang="en-US" sz="2800" b="1" dirty="0"/>
        </a:p>
      </dgm:t>
    </dgm:pt>
    <dgm:pt modelId="{93C848FB-DD69-4FEC-8E24-93BE37B5DAA0}" type="parTrans" cxnId="{4B77F2BF-C1E0-4BBE-91FC-4767FA63F140}">
      <dgm:prSet/>
      <dgm:spPr/>
      <dgm:t>
        <a:bodyPr/>
        <a:lstStyle/>
        <a:p>
          <a:endParaRPr lang="zh-CN" altLang="en-US"/>
        </a:p>
      </dgm:t>
    </dgm:pt>
    <dgm:pt modelId="{BE9A6582-191A-40ED-996B-5B50F6788C86}" type="sibTrans" cxnId="{4B77F2BF-C1E0-4BBE-91FC-4767FA63F140}">
      <dgm:prSet/>
      <dgm:spPr/>
      <dgm:t>
        <a:bodyPr/>
        <a:lstStyle/>
        <a:p>
          <a:endParaRPr lang="zh-CN" altLang="en-US"/>
        </a:p>
      </dgm:t>
    </dgm:pt>
    <dgm:pt modelId="{DBD8C46B-FFD7-4ECB-8530-860D470441D8}">
      <dgm:prSet phldrT="[文本]" custT="1"/>
      <dgm:spPr/>
      <dgm:t>
        <a:bodyPr/>
        <a:lstStyle/>
        <a:p>
          <a:pPr rtl="0">
            <a:lnSpc>
              <a:spcPct val="100000"/>
            </a:lnSpc>
            <a:buFont typeface="+mj-lt"/>
            <a:buAutoNum type="arabicPeriod"/>
          </a:pPr>
          <a:r>
            <a:rPr kumimoji="0" lang="en-US" altLang="zh-CN" sz="1600" kern="1200" dirty="0">
              <a:latin typeface="+mn-lt"/>
              <a:ea typeface="+mn-ea"/>
            </a:rPr>
            <a:t>For each UAV, we should model the exposure risk of any points to obstacles(include other UAVs) within observe radius </a:t>
          </a:r>
          <a:r>
            <a:rPr kumimoji="0" lang="en-US" altLang="zh-CN" sz="1600" b="1" kern="1200" dirty="0">
              <a:solidFill>
                <a:schemeClr val="tx2"/>
              </a:solidFill>
              <a:latin typeface="+mn-lt"/>
              <a:ea typeface="+mn-ea"/>
            </a:rPr>
            <a:t>with positive weight</a:t>
          </a:r>
          <a:endParaRPr lang="en-US" altLang="zh-CN" sz="1600" b="1" kern="1200" dirty="0">
            <a:solidFill>
              <a:schemeClr val="tx2"/>
            </a:solidFill>
          </a:endParaRPr>
        </a:p>
      </dgm:t>
    </dgm:pt>
    <dgm:pt modelId="{A7863E6F-69E2-4EB7-91CC-3B9F74706311}" type="parTrans" cxnId="{50856DF6-0C94-4824-B211-4868735DCAF8}">
      <dgm:prSet/>
      <dgm:spPr/>
      <dgm:t>
        <a:bodyPr/>
        <a:lstStyle/>
        <a:p>
          <a:endParaRPr lang="zh-CN" altLang="en-US"/>
        </a:p>
      </dgm:t>
    </dgm:pt>
    <dgm:pt modelId="{CB558C67-2F97-4339-B0E0-75E973FD96AB}" type="sibTrans" cxnId="{50856DF6-0C94-4824-B211-4868735DCAF8}">
      <dgm:prSet/>
      <dgm:spPr/>
      <dgm:t>
        <a:bodyPr/>
        <a:lstStyle/>
        <a:p>
          <a:endParaRPr lang="zh-CN" altLang="en-US"/>
        </a:p>
      </dgm:t>
    </dgm:pt>
    <dgm:pt modelId="{25865E35-C63B-4F40-BCF1-9B580E1BFDA4}">
      <dgm:prSet phldrT="[文本]" custT="1"/>
      <dgm:spPr/>
      <dgm:t>
        <a:bodyPr/>
        <a:lstStyle/>
        <a:p>
          <a:pPr rtl="0"/>
          <a:r>
            <a:rPr lang="en-US" altLang="zh-CN" sz="2800" b="1" dirty="0"/>
            <a:t>2. Reward Matrix</a:t>
          </a:r>
          <a:endParaRPr lang="zh-CN" altLang="en-US" sz="2800" b="1" dirty="0"/>
        </a:p>
      </dgm:t>
    </dgm:pt>
    <dgm:pt modelId="{D3BE8AB1-A297-4DDC-9386-A00F1894DC61}" type="parTrans" cxnId="{B809013F-9072-475A-B385-DA1237439558}">
      <dgm:prSet/>
      <dgm:spPr/>
      <dgm:t>
        <a:bodyPr/>
        <a:lstStyle/>
        <a:p>
          <a:endParaRPr lang="zh-CN" altLang="en-US"/>
        </a:p>
      </dgm:t>
    </dgm:pt>
    <dgm:pt modelId="{FFBB74FC-7F7A-4D6C-B2A4-9326B0E52D5E}" type="sibTrans" cxnId="{B809013F-9072-475A-B385-DA1237439558}">
      <dgm:prSet/>
      <dgm:spPr/>
      <dgm:t>
        <a:bodyPr/>
        <a:lstStyle/>
        <a:p>
          <a:endParaRPr lang="zh-CN" altLang="en-US"/>
        </a:p>
      </dgm:t>
    </dgm:pt>
    <dgm:pt modelId="{B56F7B2A-D3C0-7747-BC7E-A0D287F4A5BB}">
      <dgm:prSet custT="1"/>
      <dgm:spPr/>
      <dgm:t>
        <a:bodyPr/>
        <a:lstStyle/>
        <a:p>
          <a:pPr marL="171450" lvl="1" indent="-171450" algn="l" defTabSz="711200" rtl="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6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Establish a Reward matrix from updated weight matrix, Learning from it for final path planning</a:t>
          </a:r>
          <a:endParaRPr lang="zh-CN" alt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Arial"/>
            <a:ea typeface="黑体" panose="02010609060101010101" pitchFamily="49" charset="-122"/>
            <a:cs typeface="+mn-cs"/>
          </a:endParaRPr>
        </a:p>
      </dgm:t>
    </dgm:pt>
    <dgm:pt modelId="{55DB8B44-83A8-4A42-AC61-AEA2668CA474}" type="parTrans" cxnId="{718938FF-1B13-D64B-962A-80349752AF0D}">
      <dgm:prSet/>
      <dgm:spPr/>
      <dgm:t>
        <a:bodyPr/>
        <a:lstStyle/>
        <a:p>
          <a:endParaRPr lang="zh-CN" altLang="en-US"/>
        </a:p>
      </dgm:t>
    </dgm:pt>
    <dgm:pt modelId="{8CF80EFD-7A51-7B45-B88C-964BD5305E3A}" type="sibTrans" cxnId="{718938FF-1B13-D64B-962A-80349752AF0D}">
      <dgm:prSet/>
      <dgm:spPr/>
      <dgm:t>
        <a:bodyPr/>
        <a:lstStyle/>
        <a:p>
          <a:endParaRPr lang="zh-CN" altLang="en-US"/>
        </a:p>
      </dgm:t>
    </dgm:pt>
    <dgm:pt modelId="{C73638FA-D364-0C48-94E5-D5EDF0A701F1}">
      <dgm:prSet custT="1"/>
      <dgm:spPr/>
      <dgm:t>
        <a:bodyPr/>
        <a:lstStyle/>
        <a:p>
          <a:pPr rtl="0">
            <a:lnSpc>
              <a:spcPct val="100000"/>
            </a:lnSpc>
            <a:buFont typeface="+mj-lt"/>
            <a:buAutoNum type="arabicPeriod"/>
          </a:pPr>
          <a:r>
            <a:rPr lang="en-US" altLang="zh-CN" sz="1600" kern="1200" dirty="0"/>
            <a:t>For each UAV, We should </a:t>
          </a:r>
          <a:r>
            <a:rPr kumimoji="0" lang="en-US" altLang="zh-CN" sz="1600" kern="1200" dirty="0">
              <a:latin typeface="+mn-lt"/>
              <a:ea typeface="+mn-ea"/>
            </a:rPr>
            <a:t>model </a:t>
          </a:r>
          <a:r>
            <a:rPr lang="en-US" altLang="zh-CN" sz="1600" kern="1200" dirty="0"/>
            <a:t>accumulate service demand </a:t>
          </a:r>
          <a:r>
            <a:rPr kumimoji="0" lang="en-US" altLang="zh-CN" sz="1600" kern="1200" dirty="0">
              <a:latin typeface="+mn-lt"/>
              <a:ea typeface="+mn-ea"/>
            </a:rPr>
            <a:t>of any points </a:t>
          </a:r>
          <a:r>
            <a:rPr lang="en-US" altLang="zh-CN" sz="1600" kern="1200" dirty="0"/>
            <a:t>from all TUs </a:t>
          </a:r>
          <a:r>
            <a:rPr kumimoji="0" lang="en-US" altLang="zh-CN" sz="1600" b="1" kern="1200" dirty="0">
              <a:solidFill>
                <a:schemeClr val="tx2"/>
              </a:solidFill>
              <a:latin typeface="+mn-lt"/>
              <a:ea typeface="+mn-ea"/>
            </a:rPr>
            <a:t>with negative weight</a:t>
          </a:r>
          <a:endParaRPr lang="zh-CN" altLang="en-US" sz="1600" b="1" kern="1200" dirty="0">
            <a:solidFill>
              <a:schemeClr val="tx2"/>
            </a:solidFill>
          </a:endParaRPr>
        </a:p>
      </dgm:t>
    </dgm:pt>
    <dgm:pt modelId="{67237822-C450-B049-941C-425CA6294546}" type="parTrans" cxnId="{8B34F406-F62D-5344-84B5-9FAAC6A5B8F9}">
      <dgm:prSet/>
      <dgm:spPr/>
      <dgm:t>
        <a:bodyPr/>
        <a:lstStyle/>
        <a:p>
          <a:endParaRPr lang="zh-CN" altLang="en-US"/>
        </a:p>
      </dgm:t>
    </dgm:pt>
    <dgm:pt modelId="{3834F775-7ED3-5A48-A0DB-B26B8C4BA387}" type="sibTrans" cxnId="{8B34F406-F62D-5344-84B5-9FAAC6A5B8F9}">
      <dgm:prSet/>
      <dgm:spPr/>
      <dgm:t>
        <a:bodyPr/>
        <a:lstStyle/>
        <a:p>
          <a:endParaRPr lang="zh-CN" altLang="en-US"/>
        </a:p>
      </dgm:t>
    </dgm:pt>
    <dgm:pt modelId="{1CC88628-32A3-3C49-B23E-73C600384E6B}">
      <dgm:prSet custT="1"/>
      <dgm:spPr/>
      <dgm:t>
        <a:bodyPr/>
        <a:lstStyle/>
        <a:p>
          <a:pPr rtl="0">
            <a:lnSpc>
              <a:spcPct val="100000"/>
            </a:lnSpc>
            <a:buFont typeface="+mj-lt"/>
            <a:buAutoNum type="arabicPeriod"/>
          </a:pPr>
          <a:r>
            <a:rPr lang="en-US" altLang="zh-CN" sz="1600" kern="1200" dirty="0"/>
            <a:t>The Weight Matrix </a:t>
          </a:r>
          <a:r>
            <a:rPr kumimoji="0" lang="en-US" altLang="zh-CN" sz="1600" b="1" kern="1200" dirty="0">
              <a:solidFill>
                <a:srgbClr val="D1282E"/>
              </a:solidFill>
              <a:latin typeface="Arial"/>
              <a:ea typeface="黑体" panose="02010609060101010101" pitchFamily="49" charset="-122"/>
              <a:cs typeface="+mn-cs"/>
            </a:rPr>
            <a:t>updates</a:t>
          </a:r>
          <a:r>
            <a:rPr lang="en-US" altLang="zh-CN" sz="1600" kern="1200" dirty="0"/>
            <a:t> when new obstacle is observed and a TU is served</a:t>
          </a:r>
          <a:endParaRPr lang="zh-CN" altLang="en-US" sz="1600" kern="1200" dirty="0"/>
        </a:p>
      </dgm:t>
    </dgm:pt>
    <dgm:pt modelId="{7E2EDDEF-44C5-E44E-B4B0-05B2AD7E782B}" type="parTrans" cxnId="{1DE16B47-C6BF-4442-AE09-49FA95A5EA05}">
      <dgm:prSet/>
      <dgm:spPr/>
      <dgm:t>
        <a:bodyPr/>
        <a:lstStyle/>
        <a:p>
          <a:endParaRPr lang="zh-CN" altLang="en-US"/>
        </a:p>
      </dgm:t>
    </dgm:pt>
    <dgm:pt modelId="{B7885015-7C28-334D-8580-255316BA2E21}" type="sibTrans" cxnId="{1DE16B47-C6BF-4442-AE09-49FA95A5EA05}">
      <dgm:prSet/>
      <dgm:spPr/>
      <dgm:t>
        <a:bodyPr/>
        <a:lstStyle/>
        <a:p>
          <a:endParaRPr lang="zh-CN" altLang="en-US"/>
        </a:p>
      </dgm:t>
    </dgm:pt>
    <dgm:pt modelId="{B1EF34C5-C9E9-7B4B-AE30-0D67FA4A225A}" type="pres">
      <dgm:prSet presAssocID="{7B936929-2ED8-4E1B-BAB6-A99F01397A60}" presName="linear" presStyleCnt="0">
        <dgm:presLayoutVars>
          <dgm:animLvl val="lvl"/>
          <dgm:resizeHandles val="exact"/>
        </dgm:presLayoutVars>
      </dgm:prSet>
      <dgm:spPr/>
    </dgm:pt>
    <dgm:pt modelId="{BA859617-15FD-4F46-AF87-BBC3BE8F2F3C}" type="pres">
      <dgm:prSet presAssocID="{BCBEE45D-34EA-432E-B9FB-2063E703F03F}" presName="parentText" presStyleLbl="node1" presStyleIdx="0" presStyleCnt="2" custScaleX="87070" custScaleY="59096" custLinFactNeighborX="-4191" custLinFactNeighborY="-2415">
        <dgm:presLayoutVars>
          <dgm:chMax val="0"/>
          <dgm:bulletEnabled val="1"/>
        </dgm:presLayoutVars>
      </dgm:prSet>
      <dgm:spPr/>
    </dgm:pt>
    <dgm:pt modelId="{A3C3F688-778C-274F-92FB-3A6BD65507F8}" type="pres">
      <dgm:prSet presAssocID="{BCBEE45D-34EA-432E-B9FB-2063E703F03F}" presName="childText" presStyleLbl="revTx" presStyleIdx="0" presStyleCnt="2">
        <dgm:presLayoutVars>
          <dgm:bulletEnabled val="1"/>
        </dgm:presLayoutVars>
      </dgm:prSet>
      <dgm:spPr/>
    </dgm:pt>
    <dgm:pt modelId="{067F6C71-3DBF-F243-97F6-A084A83A57AC}" type="pres">
      <dgm:prSet presAssocID="{25865E35-C63B-4F40-BCF1-9B580E1BFDA4}" presName="parentText" presStyleLbl="node1" presStyleIdx="1" presStyleCnt="2" custScaleX="89529" custScaleY="55933" custLinFactNeighborX="-2668" custLinFactNeighborY="10778">
        <dgm:presLayoutVars>
          <dgm:chMax val="0"/>
          <dgm:bulletEnabled val="1"/>
        </dgm:presLayoutVars>
      </dgm:prSet>
      <dgm:spPr/>
    </dgm:pt>
    <dgm:pt modelId="{A69B00B9-585E-674E-A1F1-A0B14EF888D0}" type="pres">
      <dgm:prSet presAssocID="{25865E35-C63B-4F40-BCF1-9B580E1BFDA4}" presName="childText" presStyleLbl="revTx" presStyleIdx="1" presStyleCnt="2" custLinFactNeighborY="14277">
        <dgm:presLayoutVars>
          <dgm:bulletEnabled val="1"/>
        </dgm:presLayoutVars>
      </dgm:prSet>
      <dgm:spPr/>
    </dgm:pt>
  </dgm:ptLst>
  <dgm:cxnLst>
    <dgm:cxn modelId="{8B34F406-F62D-5344-84B5-9FAAC6A5B8F9}" srcId="{BCBEE45D-34EA-432E-B9FB-2063E703F03F}" destId="{C73638FA-D364-0C48-94E5-D5EDF0A701F1}" srcOrd="1" destOrd="0" parTransId="{67237822-C450-B049-941C-425CA6294546}" sibTransId="{3834F775-7ED3-5A48-A0DB-B26B8C4BA387}"/>
    <dgm:cxn modelId="{921BD712-58F5-3C48-9A10-868DB59C53F4}" type="presOf" srcId="{B56F7B2A-D3C0-7747-BC7E-A0D287F4A5BB}" destId="{A69B00B9-585E-674E-A1F1-A0B14EF888D0}" srcOrd="0" destOrd="0" presId="urn:microsoft.com/office/officeart/2005/8/layout/vList2"/>
    <dgm:cxn modelId="{657D7C2B-3337-6F40-8831-00E28C631478}" type="presOf" srcId="{25865E35-C63B-4F40-BCF1-9B580E1BFDA4}" destId="{067F6C71-3DBF-F243-97F6-A084A83A57AC}" srcOrd="0" destOrd="0" presId="urn:microsoft.com/office/officeart/2005/8/layout/vList2"/>
    <dgm:cxn modelId="{B809013F-9072-475A-B385-DA1237439558}" srcId="{7B936929-2ED8-4E1B-BAB6-A99F01397A60}" destId="{25865E35-C63B-4F40-BCF1-9B580E1BFDA4}" srcOrd="1" destOrd="0" parTransId="{D3BE8AB1-A297-4DDC-9386-A00F1894DC61}" sibTransId="{FFBB74FC-7F7A-4D6C-B2A4-9326B0E52D5E}"/>
    <dgm:cxn modelId="{F3ADFB62-3DB7-5F47-94FE-A08E51253039}" type="presOf" srcId="{BCBEE45D-34EA-432E-B9FB-2063E703F03F}" destId="{BA859617-15FD-4F46-AF87-BBC3BE8F2F3C}" srcOrd="0" destOrd="0" presId="urn:microsoft.com/office/officeart/2005/8/layout/vList2"/>
    <dgm:cxn modelId="{18E86465-4605-B54A-A695-94E4494A68BE}" type="presOf" srcId="{7B936929-2ED8-4E1B-BAB6-A99F01397A60}" destId="{B1EF34C5-C9E9-7B4B-AE30-0D67FA4A225A}" srcOrd="0" destOrd="0" presId="urn:microsoft.com/office/officeart/2005/8/layout/vList2"/>
    <dgm:cxn modelId="{1DE16B47-C6BF-4442-AE09-49FA95A5EA05}" srcId="{BCBEE45D-34EA-432E-B9FB-2063E703F03F}" destId="{1CC88628-32A3-3C49-B23E-73C600384E6B}" srcOrd="2" destOrd="0" parTransId="{7E2EDDEF-44C5-E44E-B4B0-05B2AD7E782B}" sibTransId="{B7885015-7C28-334D-8580-255316BA2E21}"/>
    <dgm:cxn modelId="{19A91F53-AAB1-DA40-8745-CC25A7BDF579}" type="presOf" srcId="{1CC88628-32A3-3C49-B23E-73C600384E6B}" destId="{A3C3F688-778C-274F-92FB-3A6BD65507F8}" srcOrd="0" destOrd="2" presId="urn:microsoft.com/office/officeart/2005/8/layout/vList2"/>
    <dgm:cxn modelId="{E67D4E9D-DF3C-A94C-B828-4772A428710C}" type="presOf" srcId="{C73638FA-D364-0C48-94E5-D5EDF0A701F1}" destId="{A3C3F688-778C-274F-92FB-3A6BD65507F8}" srcOrd="0" destOrd="1" presId="urn:microsoft.com/office/officeart/2005/8/layout/vList2"/>
    <dgm:cxn modelId="{4B77F2BF-C1E0-4BBE-91FC-4767FA63F140}" srcId="{7B936929-2ED8-4E1B-BAB6-A99F01397A60}" destId="{BCBEE45D-34EA-432E-B9FB-2063E703F03F}" srcOrd="0" destOrd="0" parTransId="{93C848FB-DD69-4FEC-8E24-93BE37B5DAA0}" sibTransId="{BE9A6582-191A-40ED-996B-5B50F6788C86}"/>
    <dgm:cxn modelId="{89AF26F0-4C39-2245-A6F7-32D6F1022BE3}" type="presOf" srcId="{DBD8C46B-FFD7-4ECB-8530-860D470441D8}" destId="{A3C3F688-778C-274F-92FB-3A6BD65507F8}" srcOrd="0" destOrd="0" presId="urn:microsoft.com/office/officeart/2005/8/layout/vList2"/>
    <dgm:cxn modelId="{50856DF6-0C94-4824-B211-4868735DCAF8}" srcId="{BCBEE45D-34EA-432E-B9FB-2063E703F03F}" destId="{DBD8C46B-FFD7-4ECB-8530-860D470441D8}" srcOrd="0" destOrd="0" parTransId="{A7863E6F-69E2-4EB7-91CC-3B9F74706311}" sibTransId="{CB558C67-2F97-4339-B0E0-75E973FD96AB}"/>
    <dgm:cxn modelId="{718938FF-1B13-D64B-962A-80349752AF0D}" srcId="{25865E35-C63B-4F40-BCF1-9B580E1BFDA4}" destId="{B56F7B2A-D3C0-7747-BC7E-A0D287F4A5BB}" srcOrd="0" destOrd="0" parTransId="{55DB8B44-83A8-4A42-AC61-AEA2668CA474}" sibTransId="{8CF80EFD-7A51-7B45-B88C-964BD5305E3A}"/>
    <dgm:cxn modelId="{1BD9595A-8697-594C-BE4B-6618B6CBBD13}" type="presParOf" srcId="{B1EF34C5-C9E9-7B4B-AE30-0D67FA4A225A}" destId="{BA859617-15FD-4F46-AF87-BBC3BE8F2F3C}" srcOrd="0" destOrd="0" presId="urn:microsoft.com/office/officeart/2005/8/layout/vList2"/>
    <dgm:cxn modelId="{EF0F3AA7-8CF3-CD4E-AAF0-9731E54DC99E}" type="presParOf" srcId="{B1EF34C5-C9E9-7B4B-AE30-0D67FA4A225A}" destId="{A3C3F688-778C-274F-92FB-3A6BD65507F8}" srcOrd="1" destOrd="0" presId="urn:microsoft.com/office/officeart/2005/8/layout/vList2"/>
    <dgm:cxn modelId="{41F092C4-F988-B842-B28A-EA1CA04637E8}" type="presParOf" srcId="{B1EF34C5-C9E9-7B4B-AE30-0D67FA4A225A}" destId="{067F6C71-3DBF-F243-97F6-A084A83A57AC}" srcOrd="2" destOrd="0" presId="urn:microsoft.com/office/officeart/2005/8/layout/vList2"/>
    <dgm:cxn modelId="{0B8490C7-76C7-C94B-A766-A41A92EFFC8F}" type="presParOf" srcId="{B1EF34C5-C9E9-7B4B-AE30-0D67FA4A225A}" destId="{A69B00B9-585E-674E-A1F1-A0B14EF888D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B936929-2ED8-4E1B-BAB6-A99F01397A6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BCBEE45D-34EA-432E-B9FB-2063E703F03F}">
      <dgm:prSet phldrT="[文本]" custT="1"/>
      <dgm:spPr/>
      <dgm:t>
        <a:bodyPr/>
        <a:lstStyle/>
        <a:p>
          <a:r>
            <a:rPr lang="en-US" altLang="zh-CN" sz="2400" b="1" dirty="0"/>
            <a:t>3. UAVs information sharing</a:t>
          </a:r>
          <a:endParaRPr lang="zh-CN" altLang="en-US" sz="2400" b="1" dirty="0"/>
        </a:p>
      </dgm:t>
    </dgm:pt>
    <dgm:pt modelId="{93C848FB-DD69-4FEC-8E24-93BE37B5DAA0}" type="parTrans" cxnId="{4B77F2BF-C1E0-4BBE-91FC-4767FA63F140}">
      <dgm:prSet/>
      <dgm:spPr/>
      <dgm:t>
        <a:bodyPr/>
        <a:lstStyle/>
        <a:p>
          <a:endParaRPr lang="zh-CN" altLang="en-US"/>
        </a:p>
      </dgm:t>
    </dgm:pt>
    <dgm:pt modelId="{BE9A6582-191A-40ED-996B-5B50F6788C86}" type="sibTrans" cxnId="{4B77F2BF-C1E0-4BBE-91FC-4767FA63F140}">
      <dgm:prSet/>
      <dgm:spPr/>
      <dgm:t>
        <a:bodyPr/>
        <a:lstStyle/>
        <a:p>
          <a:endParaRPr lang="zh-CN" altLang="en-US"/>
        </a:p>
      </dgm:t>
    </dgm:pt>
    <dgm:pt modelId="{DBD8C46B-FFD7-4ECB-8530-860D470441D8}">
      <dgm:prSet phldrT="[文本]" custT="1"/>
      <dgm:spPr/>
      <dgm:t>
        <a:bodyPr/>
        <a:lstStyle/>
        <a:p>
          <a:pPr marL="171450" lvl="1" indent="-171450" algn="l" defTabSz="711200" rtl="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For each UAV, update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other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UAVs data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before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re-planning</a:t>
          </a:r>
        </a:p>
      </dgm:t>
    </dgm:pt>
    <dgm:pt modelId="{A7863E6F-69E2-4EB7-91CC-3B9F74706311}" type="parTrans" cxnId="{50856DF6-0C94-4824-B211-4868735DCAF8}">
      <dgm:prSet/>
      <dgm:spPr/>
      <dgm:t>
        <a:bodyPr/>
        <a:lstStyle/>
        <a:p>
          <a:endParaRPr lang="zh-CN" altLang="en-US"/>
        </a:p>
      </dgm:t>
    </dgm:pt>
    <dgm:pt modelId="{CB558C67-2F97-4339-B0E0-75E973FD96AB}" type="sibTrans" cxnId="{50856DF6-0C94-4824-B211-4868735DCAF8}">
      <dgm:prSet/>
      <dgm:spPr/>
      <dgm:t>
        <a:bodyPr/>
        <a:lstStyle/>
        <a:p>
          <a:endParaRPr lang="zh-CN" altLang="en-US"/>
        </a:p>
      </dgm:t>
    </dgm:pt>
    <dgm:pt modelId="{40CC64F7-3264-D642-880B-295583C89ACF}">
      <dgm:prSet phldrT="[文本]" custT="1"/>
      <dgm:spPr/>
      <dgm:t>
        <a:bodyPr/>
        <a:lstStyle/>
        <a:p>
          <a:pPr marL="171450" lvl="1" indent="-171450" algn="l" defTabSz="711200" rtl="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update new location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information in obstacle map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database after moving for other UAVs to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refer</a:t>
          </a:r>
        </a:p>
      </dgm:t>
    </dgm:pt>
    <dgm:pt modelId="{71FFB6CC-5489-2D4E-B08D-3268C63DCC65}" type="parTrans" cxnId="{9888763A-A4C4-154F-B71E-0522DE9CB527}">
      <dgm:prSet/>
      <dgm:spPr/>
      <dgm:t>
        <a:bodyPr/>
        <a:lstStyle/>
        <a:p>
          <a:endParaRPr lang="zh-CN" altLang="en-US"/>
        </a:p>
      </dgm:t>
    </dgm:pt>
    <dgm:pt modelId="{557B7006-0140-4E48-94C7-3E5E0B48DE41}" type="sibTrans" cxnId="{9888763A-A4C4-154F-B71E-0522DE9CB527}">
      <dgm:prSet/>
      <dgm:spPr/>
      <dgm:t>
        <a:bodyPr/>
        <a:lstStyle/>
        <a:p>
          <a:endParaRPr lang="zh-CN" altLang="en-US"/>
        </a:p>
      </dgm:t>
    </dgm:pt>
    <dgm:pt modelId="{B1EF34C5-C9E9-7B4B-AE30-0D67FA4A225A}" type="pres">
      <dgm:prSet presAssocID="{7B936929-2ED8-4E1B-BAB6-A99F01397A60}" presName="linear" presStyleCnt="0">
        <dgm:presLayoutVars>
          <dgm:animLvl val="lvl"/>
          <dgm:resizeHandles val="exact"/>
        </dgm:presLayoutVars>
      </dgm:prSet>
      <dgm:spPr/>
    </dgm:pt>
    <dgm:pt modelId="{BA859617-15FD-4F46-AF87-BBC3BE8F2F3C}" type="pres">
      <dgm:prSet presAssocID="{BCBEE45D-34EA-432E-B9FB-2063E703F03F}" presName="parentText" presStyleLbl="node1" presStyleIdx="0" presStyleCnt="1" custScaleX="84976" custScaleY="67483" custLinFactNeighborX="-5163" custLinFactNeighborY="-50528">
        <dgm:presLayoutVars>
          <dgm:chMax val="0"/>
          <dgm:bulletEnabled val="1"/>
        </dgm:presLayoutVars>
      </dgm:prSet>
      <dgm:spPr/>
    </dgm:pt>
    <dgm:pt modelId="{A3C3F688-778C-274F-92FB-3A6BD65507F8}" type="pres">
      <dgm:prSet presAssocID="{BCBEE45D-34EA-432E-B9FB-2063E703F03F}" presName="childText" presStyleLbl="revTx" presStyleIdx="0" presStyleCnt="1" custScaleY="118011" custLinFactNeighborY="-10707">
        <dgm:presLayoutVars>
          <dgm:bulletEnabled val="1"/>
        </dgm:presLayoutVars>
      </dgm:prSet>
      <dgm:spPr/>
    </dgm:pt>
  </dgm:ptLst>
  <dgm:cxnLst>
    <dgm:cxn modelId="{8148930D-111B-1045-9AB9-6BFBF98467EB}" type="presOf" srcId="{40CC64F7-3264-D642-880B-295583C89ACF}" destId="{A3C3F688-778C-274F-92FB-3A6BD65507F8}" srcOrd="0" destOrd="1" presId="urn:microsoft.com/office/officeart/2005/8/layout/vList2"/>
    <dgm:cxn modelId="{9888763A-A4C4-154F-B71E-0522DE9CB527}" srcId="{BCBEE45D-34EA-432E-B9FB-2063E703F03F}" destId="{40CC64F7-3264-D642-880B-295583C89ACF}" srcOrd="1" destOrd="0" parTransId="{71FFB6CC-5489-2D4E-B08D-3268C63DCC65}" sibTransId="{557B7006-0140-4E48-94C7-3E5E0B48DE41}"/>
    <dgm:cxn modelId="{F3ADFB62-3DB7-5F47-94FE-A08E51253039}" type="presOf" srcId="{BCBEE45D-34EA-432E-B9FB-2063E703F03F}" destId="{BA859617-15FD-4F46-AF87-BBC3BE8F2F3C}" srcOrd="0" destOrd="0" presId="urn:microsoft.com/office/officeart/2005/8/layout/vList2"/>
    <dgm:cxn modelId="{18E86465-4605-B54A-A695-94E4494A68BE}" type="presOf" srcId="{7B936929-2ED8-4E1B-BAB6-A99F01397A60}" destId="{B1EF34C5-C9E9-7B4B-AE30-0D67FA4A225A}" srcOrd="0" destOrd="0" presId="urn:microsoft.com/office/officeart/2005/8/layout/vList2"/>
    <dgm:cxn modelId="{4B77F2BF-C1E0-4BBE-91FC-4767FA63F140}" srcId="{7B936929-2ED8-4E1B-BAB6-A99F01397A60}" destId="{BCBEE45D-34EA-432E-B9FB-2063E703F03F}" srcOrd="0" destOrd="0" parTransId="{93C848FB-DD69-4FEC-8E24-93BE37B5DAA0}" sibTransId="{BE9A6582-191A-40ED-996B-5B50F6788C86}"/>
    <dgm:cxn modelId="{89AF26F0-4C39-2245-A6F7-32D6F1022BE3}" type="presOf" srcId="{DBD8C46B-FFD7-4ECB-8530-860D470441D8}" destId="{A3C3F688-778C-274F-92FB-3A6BD65507F8}" srcOrd="0" destOrd="0" presId="urn:microsoft.com/office/officeart/2005/8/layout/vList2"/>
    <dgm:cxn modelId="{50856DF6-0C94-4824-B211-4868735DCAF8}" srcId="{BCBEE45D-34EA-432E-B9FB-2063E703F03F}" destId="{DBD8C46B-FFD7-4ECB-8530-860D470441D8}" srcOrd="0" destOrd="0" parTransId="{A7863E6F-69E2-4EB7-91CC-3B9F74706311}" sibTransId="{CB558C67-2F97-4339-B0E0-75E973FD96AB}"/>
    <dgm:cxn modelId="{1BD9595A-8697-594C-BE4B-6618B6CBBD13}" type="presParOf" srcId="{B1EF34C5-C9E9-7B4B-AE30-0D67FA4A225A}" destId="{BA859617-15FD-4F46-AF87-BBC3BE8F2F3C}" srcOrd="0" destOrd="0" presId="urn:microsoft.com/office/officeart/2005/8/layout/vList2"/>
    <dgm:cxn modelId="{EF0F3AA7-8CF3-CD4E-AAF0-9731E54DC99E}" type="presParOf" srcId="{B1EF34C5-C9E9-7B4B-AE30-0D67FA4A225A}" destId="{A3C3F688-778C-274F-92FB-3A6BD65507F8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02F908-409E-974B-8B2C-1D12CB6E6ADD}">
      <dsp:nvSpPr>
        <dsp:cNvPr id="0" name=""/>
        <dsp:cNvSpPr/>
      </dsp:nvSpPr>
      <dsp:spPr>
        <a:xfrm>
          <a:off x="1069032" y="523"/>
          <a:ext cx="3295714" cy="91472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b="1" kern="1200" dirty="0"/>
            <a:t>1. Obstacle avoidance</a:t>
          </a:r>
          <a:endParaRPr lang="zh-CN" altLang="en-US" sz="2000" kern="1200" dirty="0"/>
        </a:p>
      </dsp:txBody>
      <dsp:txXfrm>
        <a:off x="1526395" y="523"/>
        <a:ext cx="2380988" cy="914726"/>
      </dsp:txXfrm>
    </dsp:sp>
    <dsp:sp modelId="{4B9BF965-45C4-2247-8356-78C5672C7345}">
      <dsp:nvSpPr>
        <dsp:cNvPr id="0" name=""/>
        <dsp:cNvSpPr/>
      </dsp:nvSpPr>
      <dsp:spPr>
        <a:xfrm>
          <a:off x="4067460" y="2"/>
          <a:ext cx="3388906" cy="915767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 dirty="0"/>
            <a:t>Minimize the risk of the path planning</a:t>
          </a:r>
          <a:endParaRPr lang="zh-CN" altLang="en-US" sz="2000" b="1" kern="1200" dirty="0"/>
        </a:p>
      </dsp:txBody>
      <dsp:txXfrm>
        <a:off x="4525344" y="2"/>
        <a:ext cx="2473139" cy="915767"/>
      </dsp:txXfrm>
    </dsp:sp>
    <dsp:sp modelId="{F5A97419-1116-7942-BB2A-C03D09D90BEA}">
      <dsp:nvSpPr>
        <dsp:cNvPr id="0" name=""/>
        <dsp:cNvSpPr/>
      </dsp:nvSpPr>
      <dsp:spPr>
        <a:xfrm>
          <a:off x="1069032" y="1043831"/>
          <a:ext cx="3295714" cy="914726"/>
        </a:xfrm>
        <a:prstGeom prst="chevron">
          <a:avLst/>
        </a:prstGeom>
        <a:solidFill>
          <a:schemeClr val="accent5">
            <a:hueOff val="0"/>
            <a:satOff val="-24955"/>
            <a:lumOff val="-87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b="1" kern="1200" dirty="0"/>
            <a:t>2. Shortest</a:t>
          </a:r>
          <a:r>
            <a:rPr lang="zh-CN" altLang="en-US" sz="2000" b="1" kern="1200" dirty="0"/>
            <a:t> </a:t>
          </a:r>
          <a:r>
            <a:rPr lang="en-US" altLang="zh-TW" sz="2000" b="1" kern="1200" dirty="0"/>
            <a:t>path</a:t>
          </a:r>
          <a:endParaRPr lang="zh-CN" altLang="en-US" sz="2000" kern="1200" dirty="0"/>
        </a:p>
      </dsp:txBody>
      <dsp:txXfrm>
        <a:off x="1526395" y="1043831"/>
        <a:ext cx="2380988" cy="914726"/>
      </dsp:txXfrm>
    </dsp:sp>
    <dsp:sp modelId="{7073055F-B5C1-2D4C-A2B4-8FA6C0AFF92C}">
      <dsp:nvSpPr>
        <dsp:cNvPr id="0" name=""/>
        <dsp:cNvSpPr/>
      </dsp:nvSpPr>
      <dsp:spPr>
        <a:xfrm>
          <a:off x="4067460" y="1067261"/>
          <a:ext cx="3388906" cy="867867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-26686"/>
            <a:lumOff val="-2761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-26686"/>
              <a:lumOff val="-27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/>
            <a:t>Minimize length of path (time</a:t>
          </a:r>
          <a:r>
            <a:rPr lang="en-US" altLang="zh-CN" sz="2000" kern="1200"/>
            <a:t>) </a:t>
          </a:r>
          <a:endParaRPr lang="zh-CN" altLang="en-US" sz="2000" kern="1200" dirty="0"/>
        </a:p>
      </dsp:txBody>
      <dsp:txXfrm>
        <a:off x="4501394" y="1067261"/>
        <a:ext cx="2521039" cy="867867"/>
      </dsp:txXfrm>
    </dsp:sp>
    <dsp:sp modelId="{06AE2131-F5D9-5D40-999B-6AAE351A560C}">
      <dsp:nvSpPr>
        <dsp:cNvPr id="0" name=""/>
        <dsp:cNvSpPr/>
      </dsp:nvSpPr>
      <dsp:spPr>
        <a:xfrm>
          <a:off x="1069032" y="2096551"/>
          <a:ext cx="3396311" cy="914726"/>
        </a:xfrm>
        <a:prstGeom prst="chevron">
          <a:avLst/>
        </a:prstGeom>
        <a:solidFill>
          <a:schemeClr val="accent5">
            <a:hueOff val="0"/>
            <a:satOff val="-49911"/>
            <a:lumOff val="-175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b="1" kern="1200" dirty="0"/>
            <a:t>3. Edge Computing</a:t>
          </a:r>
          <a:endParaRPr lang="zh-CN" altLang="en-US" sz="2000" kern="1200" dirty="0"/>
        </a:p>
      </dsp:txBody>
      <dsp:txXfrm>
        <a:off x="1526395" y="2096551"/>
        <a:ext cx="2481585" cy="914726"/>
      </dsp:txXfrm>
    </dsp:sp>
    <dsp:sp modelId="{FA572A7A-5459-B84A-851F-004A1A98F38C}">
      <dsp:nvSpPr>
        <dsp:cNvPr id="0" name=""/>
        <dsp:cNvSpPr/>
      </dsp:nvSpPr>
      <dsp:spPr>
        <a:xfrm>
          <a:off x="4168057" y="2086620"/>
          <a:ext cx="3403862" cy="934588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-53373"/>
            <a:lumOff val="-5523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-53373"/>
              <a:lumOff val="-55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/>
            <a:t>Maximum the service rate</a:t>
          </a:r>
          <a:endParaRPr lang="zh-CN" altLang="en-US" sz="2000" kern="1200" dirty="0"/>
        </a:p>
      </dsp:txBody>
      <dsp:txXfrm>
        <a:off x="4635351" y="2086620"/>
        <a:ext cx="2469274" cy="934588"/>
      </dsp:txXfrm>
    </dsp:sp>
    <dsp:sp modelId="{1422D0A3-68EA-5F46-AB1A-545C417CCFBA}">
      <dsp:nvSpPr>
        <dsp:cNvPr id="0" name=""/>
        <dsp:cNvSpPr/>
      </dsp:nvSpPr>
      <dsp:spPr>
        <a:xfrm>
          <a:off x="1069032" y="3149270"/>
          <a:ext cx="3491031" cy="914726"/>
        </a:xfrm>
        <a:prstGeom prst="chevron">
          <a:avLst/>
        </a:prstGeom>
        <a:solidFill>
          <a:schemeClr val="accent5">
            <a:hueOff val="0"/>
            <a:satOff val="-74866"/>
            <a:lumOff val="-262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b="1" kern="1200" dirty="0"/>
            <a:t>4. UAVs Information sharing</a:t>
          </a:r>
          <a:endParaRPr lang="zh-CN" altLang="en-US" sz="2000" kern="1200" dirty="0"/>
        </a:p>
      </dsp:txBody>
      <dsp:txXfrm>
        <a:off x="1526395" y="3149270"/>
        <a:ext cx="2576305" cy="914726"/>
      </dsp:txXfrm>
    </dsp:sp>
    <dsp:sp modelId="{9A3C0DB6-8CAA-A149-9D5B-FE145E389EF3}">
      <dsp:nvSpPr>
        <dsp:cNvPr id="0" name=""/>
        <dsp:cNvSpPr/>
      </dsp:nvSpPr>
      <dsp:spPr>
        <a:xfrm>
          <a:off x="4262777" y="3168873"/>
          <a:ext cx="3309149" cy="875520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-80059"/>
            <a:lumOff val="-828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-80059"/>
              <a:lumOff val="-82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 dirty="0"/>
            <a:t>See</a:t>
          </a:r>
          <a:r>
            <a:rPr lang="zh-CN" altLang="en-US" sz="2000" b="1" kern="1200" dirty="0"/>
            <a:t> </a:t>
          </a:r>
          <a:r>
            <a:rPr lang="en-US" altLang="zh-CN" sz="2000" b="1" kern="1200" dirty="0"/>
            <a:t>other</a:t>
          </a:r>
          <a:r>
            <a:rPr lang="zh-CN" altLang="en-US" sz="2000" b="1" kern="1200" dirty="0"/>
            <a:t> </a:t>
          </a:r>
          <a:r>
            <a:rPr lang="en-US" altLang="zh-CN" sz="2000" b="1" kern="1200" dirty="0"/>
            <a:t>UAVs as Obstacles</a:t>
          </a:r>
          <a:endParaRPr lang="zh-CN" altLang="en-US" sz="2000" b="1" kern="1200" dirty="0"/>
        </a:p>
      </dsp:txBody>
      <dsp:txXfrm>
        <a:off x="4700537" y="3168873"/>
        <a:ext cx="2433629" cy="8755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859617-15FD-4F46-AF87-BBC3BE8F2F3C}">
      <dsp:nvSpPr>
        <dsp:cNvPr id="0" name=""/>
        <dsp:cNvSpPr/>
      </dsp:nvSpPr>
      <dsp:spPr>
        <a:xfrm>
          <a:off x="93831" y="143733"/>
          <a:ext cx="3592759" cy="7190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b="1" kern="1200" dirty="0"/>
            <a:t>1. Weight Matrix</a:t>
          </a:r>
          <a:endParaRPr lang="zh-CN" altLang="en-US" sz="2800" b="1" kern="1200" dirty="0"/>
        </a:p>
      </dsp:txBody>
      <dsp:txXfrm>
        <a:off x="128934" y="178836"/>
        <a:ext cx="3522553" cy="648874"/>
      </dsp:txXfrm>
    </dsp:sp>
    <dsp:sp modelId="{A3C3F688-778C-274F-92FB-3A6BD65507F8}">
      <dsp:nvSpPr>
        <dsp:cNvPr id="0" name=""/>
        <dsp:cNvSpPr/>
      </dsp:nvSpPr>
      <dsp:spPr>
        <a:xfrm>
          <a:off x="0" y="922927"/>
          <a:ext cx="412628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10" tIns="20320" rIns="113792" bIns="20320" numCol="1" spcCol="1270" anchor="t" anchorCtr="0">
          <a:noAutofit/>
        </a:bodyPr>
        <a:lstStyle/>
        <a:p>
          <a:pPr marL="171450" lvl="1" indent="-171450" algn="l" defTabSz="711200" rtl="0">
            <a:lnSpc>
              <a:spcPct val="10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kumimoji="0" lang="en-US" altLang="zh-CN" sz="1600" kern="1200" dirty="0">
              <a:latin typeface="+mn-lt"/>
              <a:ea typeface="+mn-ea"/>
            </a:rPr>
            <a:t>For each UAV, we should model the exposure risk of any points to obstacles(include other UAVs) within observe radius </a:t>
          </a:r>
          <a:r>
            <a:rPr kumimoji="0" lang="en-US" altLang="zh-CN" sz="1600" b="1" kern="1200" dirty="0">
              <a:solidFill>
                <a:schemeClr val="tx2"/>
              </a:solidFill>
              <a:latin typeface="+mn-lt"/>
              <a:ea typeface="+mn-ea"/>
            </a:rPr>
            <a:t>with positive weight</a:t>
          </a:r>
          <a:endParaRPr lang="en-US" altLang="zh-CN" sz="1600" b="1" kern="1200" dirty="0">
            <a:solidFill>
              <a:schemeClr val="tx2"/>
            </a:solidFill>
          </a:endParaRPr>
        </a:p>
        <a:p>
          <a:pPr marL="171450" lvl="1" indent="-171450" algn="l" defTabSz="711200" rtl="0">
            <a:lnSpc>
              <a:spcPct val="10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US" altLang="zh-CN" sz="1600" kern="1200" dirty="0"/>
            <a:t>For each UAV, We should </a:t>
          </a:r>
          <a:r>
            <a:rPr kumimoji="0" lang="en-US" altLang="zh-CN" sz="1600" kern="1200" dirty="0">
              <a:latin typeface="+mn-lt"/>
              <a:ea typeface="+mn-ea"/>
            </a:rPr>
            <a:t>model </a:t>
          </a:r>
          <a:r>
            <a:rPr lang="en-US" altLang="zh-CN" sz="1600" kern="1200" dirty="0"/>
            <a:t>accumulate service demand </a:t>
          </a:r>
          <a:r>
            <a:rPr kumimoji="0" lang="en-US" altLang="zh-CN" sz="1600" kern="1200" dirty="0">
              <a:latin typeface="+mn-lt"/>
              <a:ea typeface="+mn-ea"/>
            </a:rPr>
            <a:t>of any points </a:t>
          </a:r>
          <a:r>
            <a:rPr lang="en-US" altLang="zh-CN" sz="1600" kern="1200" dirty="0"/>
            <a:t>from all TUs </a:t>
          </a:r>
          <a:r>
            <a:rPr kumimoji="0" lang="en-US" altLang="zh-CN" sz="1600" b="1" kern="1200" dirty="0">
              <a:solidFill>
                <a:schemeClr val="tx2"/>
              </a:solidFill>
              <a:latin typeface="+mn-lt"/>
              <a:ea typeface="+mn-ea"/>
            </a:rPr>
            <a:t>with negative weight</a:t>
          </a:r>
          <a:endParaRPr lang="zh-CN" altLang="en-US" sz="1600" b="1" kern="1200" dirty="0">
            <a:solidFill>
              <a:schemeClr val="tx2"/>
            </a:solidFill>
          </a:endParaRPr>
        </a:p>
        <a:p>
          <a:pPr marL="171450" lvl="1" indent="-171450" algn="l" defTabSz="711200" rtl="0">
            <a:lnSpc>
              <a:spcPct val="10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n-US" altLang="zh-CN" sz="1600" kern="1200" dirty="0"/>
            <a:t>The Weight Matrix </a:t>
          </a:r>
          <a:r>
            <a:rPr kumimoji="0" lang="en-US" altLang="zh-CN" sz="1600" b="1" kern="1200" dirty="0">
              <a:solidFill>
                <a:srgbClr val="D1282E"/>
              </a:solidFill>
              <a:latin typeface="Arial"/>
              <a:ea typeface="黑体" panose="02010609060101010101" pitchFamily="49" charset="-122"/>
              <a:cs typeface="+mn-cs"/>
            </a:rPr>
            <a:t>updates</a:t>
          </a:r>
          <a:r>
            <a:rPr lang="en-US" altLang="zh-CN" sz="1600" kern="1200" dirty="0"/>
            <a:t> when new obstacle is observed and a TU is served</a:t>
          </a:r>
          <a:endParaRPr lang="zh-CN" altLang="en-US" sz="1600" kern="1200" dirty="0"/>
        </a:p>
      </dsp:txBody>
      <dsp:txXfrm>
        <a:off x="0" y="922927"/>
        <a:ext cx="4126289" cy="2489175"/>
      </dsp:txXfrm>
    </dsp:sp>
    <dsp:sp modelId="{067F6C71-3DBF-F243-97F6-A084A83A57AC}">
      <dsp:nvSpPr>
        <dsp:cNvPr id="0" name=""/>
        <dsp:cNvSpPr/>
      </dsp:nvSpPr>
      <dsp:spPr>
        <a:xfrm>
          <a:off x="105942" y="3528117"/>
          <a:ext cx="3694225" cy="680592"/>
        </a:xfrm>
        <a:prstGeom prst="roundRect">
          <a:avLst/>
        </a:prstGeom>
        <a:solidFill>
          <a:schemeClr val="accent5">
            <a:hueOff val="0"/>
            <a:satOff val="-74866"/>
            <a:lumOff val="-262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b="1" kern="1200" dirty="0"/>
            <a:t>2. Reward Matrix</a:t>
          </a:r>
          <a:endParaRPr lang="zh-CN" altLang="en-US" sz="2800" b="1" kern="1200" dirty="0"/>
        </a:p>
      </dsp:txBody>
      <dsp:txXfrm>
        <a:off x="139166" y="3561341"/>
        <a:ext cx="3627777" cy="614144"/>
      </dsp:txXfrm>
    </dsp:sp>
    <dsp:sp modelId="{A69B00B9-585E-674E-A1F1-A0B14EF888D0}">
      <dsp:nvSpPr>
        <dsp:cNvPr id="0" name=""/>
        <dsp:cNvSpPr/>
      </dsp:nvSpPr>
      <dsp:spPr>
        <a:xfrm>
          <a:off x="0" y="4266417"/>
          <a:ext cx="4126289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10" tIns="20320" rIns="113792" bIns="20320" numCol="1" spcCol="1270" anchor="t" anchorCtr="0">
          <a:noAutofit/>
        </a:bodyPr>
        <a:lstStyle/>
        <a:p>
          <a:pPr marL="171450" lvl="1" indent="-171450" algn="l" defTabSz="711200" rtl="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6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Establish a Reward matrix from updated weight matrix, Learning from it for final path planning</a:t>
          </a:r>
          <a:endParaRPr lang="zh-CN" alt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Arial"/>
            <a:ea typeface="黑体" panose="02010609060101010101" pitchFamily="49" charset="-122"/>
            <a:cs typeface="+mn-cs"/>
          </a:endParaRPr>
        </a:p>
      </dsp:txBody>
      <dsp:txXfrm>
        <a:off x="0" y="4266417"/>
        <a:ext cx="4126289" cy="10764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859617-15FD-4F46-AF87-BBC3BE8F2F3C}">
      <dsp:nvSpPr>
        <dsp:cNvPr id="0" name=""/>
        <dsp:cNvSpPr/>
      </dsp:nvSpPr>
      <dsp:spPr>
        <a:xfrm>
          <a:off x="99796" y="0"/>
          <a:ext cx="3610181" cy="8085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 dirty="0"/>
            <a:t>3. UAVs information sharing</a:t>
          </a:r>
          <a:endParaRPr lang="zh-CN" altLang="en-US" sz="2400" b="1" kern="1200" dirty="0"/>
        </a:p>
      </dsp:txBody>
      <dsp:txXfrm>
        <a:off x="139264" y="39468"/>
        <a:ext cx="3531245" cy="729564"/>
      </dsp:txXfrm>
    </dsp:sp>
    <dsp:sp modelId="{A3C3F688-778C-274F-92FB-3A6BD65507F8}">
      <dsp:nvSpPr>
        <dsp:cNvPr id="0" name=""/>
        <dsp:cNvSpPr/>
      </dsp:nvSpPr>
      <dsp:spPr>
        <a:xfrm>
          <a:off x="0" y="1416816"/>
          <a:ext cx="4248472" cy="3126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4889" tIns="30480" rIns="170688" bIns="30480" numCol="1" spcCol="1270" anchor="t" anchorCtr="0">
          <a:noAutofit/>
        </a:bodyPr>
        <a:lstStyle/>
        <a:p>
          <a:pPr marL="171450" lvl="1" indent="-171450" algn="l" defTabSz="711200" rtl="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For each UAV, update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other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UAVs data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before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re-planning</a:t>
          </a:r>
        </a:p>
        <a:p>
          <a:pPr marL="171450" lvl="1" indent="-171450" algn="l" defTabSz="711200" rtl="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update new location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information in obstacle map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database after moving for other UAVs to</a:t>
          </a:r>
          <a:r>
            <a:rPr lang="zh-CN" altLang="en-US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 </a:t>
          </a:r>
          <a:r>
            <a:rPr lang="en-US" altLang="zh-CN" sz="24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 panose="02010609060101010101" pitchFamily="49" charset="-122"/>
              <a:cs typeface="+mn-cs"/>
            </a:rPr>
            <a:t>refer</a:t>
          </a:r>
        </a:p>
      </dsp:txBody>
      <dsp:txXfrm>
        <a:off x="0" y="1416816"/>
        <a:ext cx="4248472" cy="31268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9600BAA-A647-B747-9996-DEFDF24C57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530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9E3099-0724-6E45-8369-0B2925285E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530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EBB982F-C34B-EF41-8376-34653C1E215C}" type="datetimeFigureOut">
              <a:rPr lang="zh-TW" altLang="en-US"/>
              <a:pPr>
                <a:defRPr/>
              </a:pPr>
              <a:t>2021/9/13</a:t>
            </a:fld>
            <a:endParaRPr lang="zh-TW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00E14-869C-B44D-A9FA-76A93DC213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09113"/>
            <a:ext cx="2944813" cy="49530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A80482-37B6-4A49-988C-7397A58369C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09113"/>
            <a:ext cx="2944813" cy="49530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3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70C71D0F-415A-B141-A766-50538A05E3E2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02583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81A9576-99F3-F14B-8199-B9888049D7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530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11C1D3B-B462-2A4E-98F6-BB90969AFD2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530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B055CF05-9F1F-1247-B64E-DB3F9C502741}" type="datetimeFigureOut">
              <a:rPr lang="zh-CN" altLang="en-US"/>
              <a:pPr>
                <a:defRPr/>
              </a:pPr>
              <a:t>2021/9/13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0A2002D4-A95B-E946-823B-CEEF8039FB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2950"/>
            <a:ext cx="4953000" cy="371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6F9A3F95-C0C3-434D-957C-D9B6CB47E6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05350"/>
            <a:ext cx="5435600" cy="445770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BAECA4-6218-F84E-8844-DF0C96F555D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09113"/>
            <a:ext cx="2944813" cy="49530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70F952-D729-9742-A393-E76CC8C42A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8100" y="9409113"/>
            <a:ext cx="2944813" cy="49530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3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7A41148B-03DE-B545-AA02-F43F6C32764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2200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>
            <a:extLst>
              <a:ext uri="{FF2B5EF4-FFF2-40B4-BE49-F238E27FC236}">
                <a16:creationId xmlns:a16="http://schemas.microsoft.com/office/drawing/2014/main" id="{32171622-9111-314B-AC65-51A8A63E32D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>
            <a:extLst>
              <a:ext uri="{FF2B5EF4-FFF2-40B4-BE49-F238E27FC236}">
                <a16:creationId xmlns:a16="http://schemas.microsoft.com/office/drawing/2014/main" id="{BE719AC4-B47B-3F48-9F7B-E7E3E2AD477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TW" altLang="en-US"/>
          </a:p>
        </p:txBody>
      </p:sp>
      <p:sp>
        <p:nvSpPr>
          <p:cNvPr id="10244" name="Slide Number Placeholder 3">
            <a:extLst>
              <a:ext uri="{FF2B5EF4-FFF2-40B4-BE49-F238E27FC236}">
                <a16:creationId xmlns:a16="http://schemas.microsoft.com/office/drawing/2014/main" id="{AA307FC8-4A62-C54E-9A4C-52F02CE5DB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8ACFE880-BECB-AF41-88F2-4660FBAFF7A8}" type="slidenum">
              <a:rPr lang="zh-CN" altLang="en-US" sz="1300" smtClean="0"/>
              <a:pPr>
                <a:spcBef>
                  <a:spcPct val="0"/>
                </a:spcBef>
              </a:pPr>
              <a:t>2</a:t>
            </a:fld>
            <a:endParaRPr lang="zh-CN" altLang="en-US" sz="1300"/>
          </a:p>
        </p:txBody>
      </p:sp>
    </p:spTree>
    <p:extLst>
      <p:ext uri="{BB962C8B-B14F-4D97-AF65-F5344CB8AC3E}">
        <p14:creationId xmlns:p14="http://schemas.microsoft.com/office/powerpoint/2010/main" val="4257227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41148B-03DE-B545-AA02-F43F6C327643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4357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41148B-03DE-B545-AA02-F43F6C327643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628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41148B-03DE-B545-AA02-F43F6C327643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549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41148B-03DE-B545-AA02-F43F6C327643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163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>
            <a:extLst>
              <a:ext uri="{FF2B5EF4-FFF2-40B4-BE49-F238E27FC236}">
                <a16:creationId xmlns:a16="http://schemas.microsoft.com/office/drawing/2014/main" id="{12C26971-BDAC-014C-877F-F1E6DDD81A3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Notes Placeholder 2">
            <a:extLst>
              <a:ext uri="{FF2B5EF4-FFF2-40B4-BE49-F238E27FC236}">
                <a16:creationId xmlns:a16="http://schemas.microsoft.com/office/drawing/2014/main" id="{28B06326-C165-4F48-99B1-66BEE1196CD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TW" altLang="en-US"/>
          </a:p>
        </p:txBody>
      </p:sp>
      <p:sp>
        <p:nvSpPr>
          <p:cNvPr id="21508" name="Slide Number Placeholder 3">
            <a:extLst>
              <a:ext uri="{FF2B5EF4-FFF2-40B4-BE49-F238E27FC236}">
                <a16:creationId xmlns:a16="http://schemas.microsoft.com/office/drawing/2014/main" id="{B3AF97E8-98A4-E04F-834A-363F2A967D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89284AD1-5B3F-C547-A873-9E804D1F7579}" type="slidenum">
              <a:rPr lang="zh-CN" altLang="en-US" sz="1300" smtClean="0"/>
              <a:pPr>
                <a:spcBef>
                  <a:spcPct val="0"/>
                </a:spcBef>
              </a:pPr>
              <a:t>11</a:t>
            </a:fld>
            <a:endParaRPr lang="zh-CN" altLang="en-US" sz="1300"/>
          </a:p>
        </p:txBody>
      </p:sp>
    </p:spTree>
    <p:extLst>
      <p:ext uri="{BB962C8B-B14F-4D97-AF65-F5344CB8AC3E}">
        <p14:creationId xmlns:p14="http://schemas.microsoft.com/office/powerpoint/2010/main" val="1029057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>
            <a:extLst>
              <a:ext uri="{FF2B5EF4-FFF2-40B4-BE49-F238E27FC236}">
                <a16:creationId xmlns:a16="http://schemas.microsoft.com/office/drawing/2014/main" id="{423C4D46-D2E0-3D4E-9E00-D49DA2D17D7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Notes Placeholder 2">
            <a:extLst>
              <a:ext uri="{FF2B5EF4-FFF2-40B4-BE49-F238E27FC236}">
                <a16:creationId xmlns:a16="http://schemas.microsoft.com/office/drawing/2014/main" id="{F60A6BDA-2FC9-684B-BD6A-2A5471224E6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TW" altLang="en-US"/>
          </a:p>
        </p:txBody>
      </p:sp>
      <p:sp>
        <p:nvSpPr>
          <p:cNvPr id="23556" name="Slide Number Placeholder 3">
            <a:extLst>
              <a:ext uri="{FF2B5EF4-FFF2-40B4-BE49-F238E27FC236}">
                <a16:creationId xmlns:a16="http://schemas.microsoft.com/office/drawing/2014/main" id="{D6522845-FDEA-8A48-9BAC-EA4C685538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3DE40393-932D-4745-B668-1A6931AC2069}" type="slidenum">
              <a:rPr lang="zh-CN" altLang="en-US" sz="1300" smtClean="0"/>
              <a:pPr>
                <a:spcBef>
                  <a:spcPct val="0"/>
                </a:spcBef>
              </a:pPr>
              <a:t>12</a:t>
            </a:fld>
            <a:endParaRPr lang="zh-CN" altLang="en-US" sz="1300"/>
          </a:p>
        </p:txBody>
      </p:sp>
    </p:spTree>
    <p:extLst>
      <p:ext uri="{BB962C8B-B14F-4D97-AF65-F5344CB8AC3E}">
        <p14:creationId xmlns:p14="http://schemas.microsoft.com/office/powerpoint/2010/main" val="1906825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41148B-03DE-B545-AA02-F43F6C327643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873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A41148B-03DE-B545-AA02-F43F6C327643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819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algn="ctr" defTabSz="382036" eaLnBrk="1" hangingPunct="1">
                <a:defRPr/>
              </a:pPr>
              <a:endParaRPr kumimoji="0" lang="zh-CN" altLang="en-US">
                <a:solidFill>
                  <a:srgbClr val="000000"/>
                </a:solidFill>
                <a:ea typeface="宋体" panose="02010600030101010101" pitchFamily="2" charset="-122"/>
                <a:cs typeface="Arial" pitchFamily="34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defTabSz="382036" eaLnBrk="1" hangingPunct="1">
                <a:defRPr/>
              </a:pPr>
              <a:endParaRPr kumimoji="0" lang="zh-CN" altLang="en-US">
                <a:solidFill>
                  <a:srgbClr val="000000"/>
                </a:solidFill>
                <a:ea typeface="宋体" panose="02010600030101010101" pitchFamily="2" charset="-122"/>
                <a:cs typeface="Arial" pitchFamily="34" charset="0"/>
              </a:endParaRPr>
            </a:p>
          </p:txBody>
        </p:sp>
        <p:grpSp>
          <p:nvGrpSpPr>
            <p:cNvPr id="7" name="Group 5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6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  <p:sp>
            <p:nvSpPr>
              <p:cNvPr id="9" name="Rectangle 7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  <p:sp>
            <p:nvSpPr>
              <p:cNvPr id="10" name="Rectangle 8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  <p:sp>
            <p:nvSpPr>
              <p:cNvPr id="12" name="Rectangle 10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  <p:sp>
            <p:nvSpPr>
              <p:cNvPr id="13" name="Rectangle 11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9pPr>
              </a:lstStyle>
              <a:p>
                <a:pPr defTabSz="382036" eaLnBrk="1" hangingPunct="1">
                  <a:defRPr/>
                </a:pPr>
                <a:endParaRPr kumimoji="0" lang="zh-CN" altLang="en-US">
                  <a:solidFill>
                    <a:srgbClr val="000000"/>
                  </a:solidFill>
                  <a:ea typeface="宋体" panose="02010600030101010101" pitchFamily="2" charset="-122"/>
                  <a:cs typeface="Arial" pitchFamily="34" charset="0"/>
                </a:endParaRPr>
              </a:p>
            </p:txBody>
          </p:sp>
        </p:grpSp>
      </p:grpSp>
      <p:sp>
        <p:nvSpPr>
          <p:cNvPr id="19048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noProof="0"/>
              <a:t>单击此处编辑母版标题样式</a:t>
            </a:r>
          </a:p>
        </p:txBody>
      </p:sp>
      <p:sp>
        <p:nvSpPr>
          <p:cNvPr id="19048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3400"/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18" name="Rectangle 1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9" name="Rectangle 1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" name="Rectangle 1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D348383E-24D4-404C-A430-34B265B5B4C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52738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B57DAF84-5424-4943-A9DC-BD795F3876D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099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72D7ACB1-F0B4-421C-85C5-B44B4F2821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8414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40386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000500"/>
            <a:ext cx="40386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D33ACACD-85D9-48A4-967D-0942E1611F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343319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292AD041-9AAC-4FA8-AA4E-3D9233E994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009255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981200"/>
            <a:ext cx="40386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40386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4000500"/>
            <a:ext cx="40386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8200" y="4000500"/>
            <a:ext cx="40386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1B4AB7F5-5BAD-4032-B1D5-61175A55287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00262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，一项大型内容和两项小型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40386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000500"/>
            <a:ext cx="4038600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F904E6D7-57A1-445F-BCAE-ACFBB56547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12070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457200"/>
            <a:ext cx="8229600" cy="5410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19C5226F-2C5D-45F8-9F5C-3C1CAD388B5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551853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联机映像占位符 3"/>
          <p:cNvSpPr>
            <a:spLocks noGrp="1"/>
          </p:cNvSpPr>
          <p:nvPr>
            <p:ph type="clipArt"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6ADD8C2F-45A5-44AC-8302-61592122C10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864003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31913" y="260351"/>
            <a:ext cx="7313612" cy="82391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370013" y="1341439"/>
            <a:ext cx="7313612" cy="22240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370013" y="3717925"/>
            <a:ext cx="7313612" cy="222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A253477F-64DF-4571-A68F-EBBE27D6858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248307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31913" y="260351"/>
            <a:ext cx="7313612" cy="82391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1370013" y="1341439"/>
            <a:ext cx="7313612" cy="4600575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914400">
              <a:defRPr/>
            </a:lvl1pPr>
          </a:lstStyle>
          <a:p>
            <a:pPr>
              <a:defRPr/>
            </a:pPr>
            <a:fld id="{913DF179-9C7E-48C8-A896-02DCE66BA54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18128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74AC4703-897A-45C8-90AE-A2C128CF0A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926972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6240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164" indent="0">
              <a:buNone/>
              <a:defRPr sz="2000"/>
            </a:lvl2pPr>
            <a:lvl3pPr marL="914328" indent="0">
              <a:buNone/>
              <a:defRPr sz="1800"/>
            </a:lvl3pPr>
            <a:lvl4pPr marL="1371491" indent="0">
              <a:buNone/>
              <a:defRPr sz="1600"/>
            </a:lvl4pPr>
            <a:lvl5pPr marL="1828655" indent="0">
              <a:buNone/>
              <a:defRPr sz="1600"/>
            </a:lvl5pPr>
            <a:lvl6pPr marL="2285819" indent="0">
              <a:buNone/>
              <a:defRPr sz="1600"/>
            </a:lvl6pPr>
            <a:lvl7pPr marL="2742983" indent="0">
              <a:buNone/>
              <a:defRPr sz="1600"/>
            </a:lvl7pPr>
            <a:lvl8pPr marL="3200146" indent="0">
              <a:buNone/>
              <a:defRPr sz="1600"/>
            </a:lvl8pPr>
            <a:lvl9pPr marL="365731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EE0C6C0B-746C-4CAD-9536-27432A98B4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18115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9F434290-4522-4BF6-A37B-9D74FCEA64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64275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9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4" indent="0">
              <a:buNone/>
              <a:defRPr sz="2000" b="1"/>
            </a:lvl2pPr>
            <a:lvl3pPr marL="914328" indent="0">
              <a:buNone/>
              <a:defRPr sz="1800" b="1"/>
            </a:lvl3pPr>
            <a:lvl4pPr marL="1371491" indent="0">
              <a:buNone/>
              <a:defRPr sz="1600" b="1"/>
            </a:lvl4pPr>
            <a:lvl5pPr marL="1828655" indent="0">
              <a:buNone/>
              <a:defRPr sz="1600" b="1"/>
            </a:lvl5pPr>
            <a:lvl6pPr marL="2285819" indent="0">
              <a:buNone/>
              <a:defRPr sz="1600" b="1"/>
            </a:lvl6pPr>
            <a:lvl7pPr marL="2742983" indent="0">
              <a:buNone/>
              <a:defRPr sz="1600" b="1"/>
            </a:lvl7pPr>
            <a:lvl8pPr marL="3200146" indent="0">
              <a:buNone/>
              <a:defRPr sz="1600" b="1"/>
            </a:lvl8pPr>
            <a:lvl9pPr marL="365731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9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4" indent="0">
              <a:buNone/>
              <a:defRPr sz="2000" b="1"/>
            </a:lvl2pPr>
            <a:lvl3pPr marL="914328" indent="0">
              <a:buNone/>
              <a:defRPr sz="1800" b="1"/>
            </a:lvl3pPr>
            <a:lvl4pPr marL="1371491" indent="0">
              <a:buNone/>
              <a:defRPr sz="1600" b="1"/>
            </a:lvl4pPr>
            <a:lvl5pPr marL="1828655" indent="0">
              <a:buNone/>
              <a:defRPr sz="1600" b="1"/>
            </a:lvl5pPr>
            <a:lvl6pPr marL="2285819" indent="0">
              <a:buNone/>
              <a:defRPr sz="1600" b="1"/>
            </a:lvl6pPr>
            <a:lvl7pPr marL="2742983" indent="0">
              <a:buNone/>
              <a:defRPr sz="1600" b="1"/>
            </a:lvl7pPr>
            <a:lvl8pPr marL="3200146" indent="0">
              <a:buNone/>
              <a:defRPr sz="1600" b="1"/>
            </a:lvl8pPr>
            <a:lvl9pPr marL="365731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736244D5-345F-4B5C-BE12-1F6075630B9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5794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DB14B705-9EF0-41AD-B15B-13E3B1A1F6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52419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6AC65395-EA95-4149-B7DB-231E7E12D6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2459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4" indent="0">
              <a:buNone/>
              <a:defRPr sz="1400"/>
            </a:lvl2pPr>
            <a:lvl3pPr marL="914328" indent="0">
              <a:buNone/>
              <a:defRPr sz="1200"/>
            </a:lvl3pPr>
            <a:lvl4pPr marL="1371491" indent="0">
              <a:buNone/>
              <a:defRPr sz="1000"/>
            </a:lvl4pPr>
            <a:lvl5pPr marL="1828655" indent="0">
              <a:buNone/>
              <a:defRPr sz="1000"/>
            </a:lvl5pPr>
            <a:lvl6pPr marL="2285819" indent="0">
              <a:buNone/>
              <a:defRPr sz="1000"/>
            </a:lvl6pPr>
            <a:lvl7pPr marL="2742983" indent="0">
              <a:buNone/>
              <a:defRPr sz="1000"/>
            </a:lvl7pPr>
            <a:lvl8pPr marL="3200146" indent="0">
              <a:buNone/>
              <a:defRPr sz="1000"/>
            </a:lvl8pPr>
            <a:lvl9pPr marL="365731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DEFC5793-2913-476D-87FB-B4402ECC8E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29485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64" indent="0">
              <a:buNone/>
              <a:defRPr sz="2800"/>
            </a:lvl2pPr>
            <a:lvl3pPr marL="914328" indent="0">
              <a:buNone/>
              <a:defRPr sz="2400"/>
            </a:lvl3pPr>
            <a:lvl4pPr marL="1371491" indent="0">
              <a:buNone/>
              <a:defRPr sz="2000"/>
            </a:lvl4pPr>
            <a:lvl5pPr marL="1828655" indent="0">
              <a:buNone/>
              <a:defRPr sz="2000"/>
            </a:lvl5pPr>
            <a:lvl6pPr marL="2285819" indent="0">
              <a:buNone/>
              <a:defRPr sz="2000"/>
            </a:lvl6pPr>
            <a:lvl7pPr marL="2742983" indent="0">
              <a:buNone/>
              <a:defRPr sz="2000"/>
            </a:lvl7pPr>
            <a:lvl8pPr marL="3200146" indent="0">
              <a:buNone/>
              <a:defRPr sz="2000"/>
            </a:lvl8pPr>
            <a:lvl9pPr marL="365731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4" indent="0">
              <a:buNone/>
              <a:defRPr sz="1400"/>
            </a:lvl2pPr>
            <a:lvl3pPr marL="914328" indent="0">
              <a:buNone/>
              <a:defRPr sz="1200"/>
            </a:lvl3pPr>
            <a:lvl4pPr marL="1371491" indent="0">
              <a:buNone/>
              <a:defRPr sz="1000"/>
            </a:lvl4pPr>
            <a:lvl5pPr marL="1828655" indent="0">
              <a:buNone/>
              <a:defRPr sz="1000"/>
            </a:lvl5pPr>
            <a:lvl6pPr marL="2285819" indent="0">
              <a:buNone/>
              <a:defRPr sz="1000"/>
            </a:lvl6pPr>
            <a:lvl7pPr marL="2742983" indent="0">
              <a:buNone/>
              <a:defRPr sz="1000"/>
            </a:lvl7pPr>
            <a:lvl8pPr marL="3200146" indent="0">
              <a:buNone/>
              <a:defRPr sz="1000"/>
            </a:lvl8pPr>
            <a:lvl9pPr marL="365731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E7FC6B03-7205-4858-B846-3E1AF94C466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 algn="ctr" defTabSz="914400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38905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3" tIns="45717" rIns="91433" bIns="45717" numCol="1" anchor="b" anchorCtr="0" compatLnSpc="1">
            <a:prstTxWarp prst="textNoShape">
              <a:avLst/>
            </a:prstTxWarp>
          </a:bodyPr>
          <a:lstStyle>
            <a:lvl1pPr algn="ctr" defTabSz="382036"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 sz="1200" b="0">
                <a:solidFill>
                  <a:srgbClr val="000000"/>
                </a:solidFill>
                <a:latin typeface="+mn-lt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kumimoji="0" lang="en-US" altLang="zh-CN"/>
          </a:p>
        </p:txBody>
      </p:sp>
      <p:sp>
        <p:nvSpPr>
          <p:cNvPr id="18944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3" tIns="45717" rIns="91433" bIns="45717" numCol="1" anchor="b" anchorCtr="0" compatLnSpc="1">
            <a:prstTxWarp prst="textNoShape">
              <a:avLst/>
            </a:prstTxWarp>
          </a:bodyPr>
          <a:lstStyle>
            <a:lvl1pPr algn="r" defTabSz="382036"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 sz="1200" b="0">
                <a:solidFill>
                  <a:srgbClr val="000000"/>
                </a:solidFill>
                <a:latin typeface="Arial Black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fld id="{3E536C4F-6CA1-4E81-A765-1B0B1AA5EED9}" type="slidenum">
              <a:rPr kumimoji="0" lang="zh-CN" altLang="en-US"/>
              <a:pPr>
                <a:defRPr/>
              </a:pPr>
              <a:t>‹#›</a:t>
            </a:fld>
            <a:endParaRPr kumimoji="0" lang="en-US" altLang="zh-CN"/>
          </a:p>
        </p:txBody>
      </p:sp>
      <p:grpSp>
        <p:nvGrpSpPr>
          <p:cNvPr id="1028" name="Group 4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1032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algn="ctr" defTabSz="382036" eaLnBrk="1" hangingPunct="1">
                <a:defRPr/>
              </a:pPr>
              <a:endParaRPr kumimoji="0" lang="zh-CN" altLang="en-US">
                <a:solidFill>
                  <a:srgbClr val="000000"/>
                </a:solidFill>
                <a:ea typeface="宋体" panose="02010600030101010101" pitchFamily="2" charset="-122"/>
                <a:cs typeface="Arial" pitchFamily="34" charset="0"/>
              </a:endParaRPr>
            </a:p>
          </p:txBody>
        </p:sp>
        <p:sp>
          <p:nvSpPr>
            <p:cNvPr id="1033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defTabSz="382036" eaLnBrk="1" hangingPunct="1">
                <a:defRPr/>
              </a:pPr>
              <a:endParaRPr kumimoji="0" lang="zh-CN" altLang="en-US">
                <a:solidFill>
                  <a:srgbClr val="000000"/>
                </a:solidFill>
                <a:ea typeface="宋体" panose="02010600030101010101" pitchFamily="2" charset="-122"/>
                <a:cs typeface="Arial" pitchFamily="34" charset="0"/>
              </a:endParaRPr>
            </a:p>
          </p:txBody>
        </p:sp>
        <p:sp>
          <p:nvSpPr>
            <p:cNvPr id="1034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defTabSz="382036" eaLnBrk="1" hangingPunct="1">
                <a:defRPr/>
              </a:pPr>
              <a:endParaRPr kumimoji="0" lang="zh-CN" altLang="en-US" sz="1800">
                <a:solidFill>
                  <a:srgbClr val="666699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itchFamily="34" charset="0"/>
              </a:endParaRPr>
            </a:p>
          </p:txBody>
        </p:sp>
        <p:sp>
          <p:nvSpPr>
            <p:cNvPr id="1035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defTabSz="382036" eaLnBrk="1" hangingPunct="1">
                <a:defRPr/>
              </a:pPr>
              <a:endParaRPr kumimoji="0" lang="zh-CN" altLang="en-US" sz="1800">
                <a:solidFill>
                  <a:srgbClr val="666699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itchFamily="34" charset="0"/>
              </a:endParaRPr>
            </a:p>
          </p:txBody>
        </p:sp>
        <p:sp>
          <p:nvSpPr>
            <p:cNvPr id="1036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defTabSz="382036" eaLnBrk="1" hangingPunct="1">
                <a:defRPr/>
              </a:pPr>
              <a:endParaRPr kumimoji="0" lang="zh-CN" altLang="en-US" sz="1800">
                <a:solidFill>
                  <a:srgbClr val="9999CC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itchFamily="34" charset="0"/>
              </a:endParaRPr>
            </a:p>
          </p:txBody>
        </p:sp>
        <p:sp>
          <p:nvSpPr>
            <p:cNvPr id="1037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defTabSz="382036" eaLnBrk="1" hangingPunct="1">
                <a:defRPr/>
              </a:pPr>
              <a:endParaRPr kumimoji="0" lang="zh-CN" altLang="en-US" sz="1800">
                <a:solidFill>
                  <a:srgbClr val="666699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itchFamily="34" charset="0"/>
              </a:endParaRPr>
            </a:p>
          </p:txBody>
        </p:sp>
        <p:sp>
          <p:nvSpPr>
            <p:cNvPr id="1038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defTabSz="382036" eaLnBrk="1" hangingPunct="1">
                <a:defRPr/>
              </a:pPr>
              <a:endParaRPr kumimoji="0" lang="zh-CN" altLang="en-US">
                <a:solidFill>
                  <a:srgbClr val="000000"/>
                </a:solidFill>
                <a:ea typeface="宋体" panose="02010600030101010101" pitchFamily="2" charset="-122"/>
                <a:cs typeface="Arial" pitchFamily="34" charset="0"/>
              </a:endParaRPr>
            </a:p>
          </p:txBody>
        </p:sp>
        <p:sp>
          <p:nvSpPr>
            <p:cNvPr id="1039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defTabSz="382036" eaLnBrk="1" hangingPunct="1">
                <a:defRPr/>
              </a:pPr>
              <a:endParaRPr kumimoji="0" lang="zh-CN" altLang="en-US" sz="1800">
                <a:solidFill>
                  <a:srgbClr val="9999CC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itchFamily="34" charset="0"/>
              </a:endParaRPr>
            </a:p>
          </p:txBody>
        </p:sp>
        <p:sp>
          <p:nvSpPr>
            <p:cNvPr id="1040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defTabSz="382036" eaLnBrk="1" hangingPunct="1">
                <a:defRPr/>
              </a:pPr>
              <a:endParaRPr kumimoji="0" lang="zh-CN" altLang="en-US" sz="1800">
                <a:solidFill>
                  <a:srgbClr val="9999CC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itchFamily="34" charset="0"/>
              </a:endParaRPr>
            </a:p>
          </p:txBody>
        </p:sp>
      </p:grp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3" tIns="45717" rIns="91433" bIns="457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3" tIns="45717" rIns="91433" bIns="457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9456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3" tIns="45717" rIns="91433" bIns="45717" numCol="1" anchor="b" anchorCtr="0" compatLnSpc="1">
            <a:prstTxWarp prst="textNoShape">
              <a:avLst/>
            </a:prstTxWarp>
          </a:bodyPr>
          <a:lstStyle>
            <a:lvl1pPr algn="l" defTabSz="382036"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 sz="1200" b="0">
                <a:solidFill>
                  <a:srgbClr val="000000"/>
                </a:solidFill>
                <a:latin typeface="+mn-lt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kumimoji="0" lang="en-US" altLang="zh-CN"/>
          </a:p>
        </p:txBody>
      </p:sp>
    </p:spTree>
    <p:extLst>
      <p:ext uri="{BB962C8B-B14F-4D97-AF65-F5344CB8AC3E}">
        <p14:creationId xmlns:p14="http://schemas.microsoft.com/office/powerpoint/2010/main" val="1090933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  <p:sldLayoutId id="2147483988" r:id="rId12"/>
    <p:sldLayoutId id="2147483989" r:id="rId13"/>
    <p:sldLayoutId id="2147483990" r:id="rId14"/>
    <p:sldLayoutId id="2147483991" r:id="rId15"/>
    <p:sldLayoutId id="2147483992" r:id="rId16"/>
    <p:sldLayoutId id="2147483993" r:id="rId17"/>
    <p:sldLayoutId id="2147483994" r:id="rId18"/>
    <p:sldLayoutId id="2147483995" r:id="rId19"/>
    <p:sldLayoutId id="2147483996" r:id="rId20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隶书" panose="020105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隶书" panose="020105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隶书" panose="020105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隶书" panose="02010509060101010101" pitchFamily="49" charset="-122"/>
        </a:defRPr>
      </a:lvl5pPr>
      <a:lvl6pPr marL="457164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隶书" panose="02010509060101010101" pitchFamily="49" charset="-122"/>
        </a:defRPr>
      </a:lvl6pPr>
      <a:lvl7pPr marL="914328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隶书" panose="02010509060101010101" pitchFamily="49" charset="-122"/>
        </a:defRPr>
      </a:lvl7pPr>
      <a:lvl8pPr marL="1371491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隶书" panose="02010509060101010101" pitchFamily="49" charset="-122"/>
        </a:defRPr>
      </a:lvl8pPr>
      <a:lvl9pPr marL="1828655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隶书" panose="02010509060101010101" pitchFamily="49" charset="-122"/>
        </a:defRPr>
      </a:lvl9pPr>
    </p:titleStyle>
    <p:bodyStyle>
      <a:lvl1pPr marL="341313" indent="-341313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 kern="1200">
          <a:solidFill>
            <a:schemeClr val="tx1"/>
          </a:solidFill>
          <a:latin typeface="+mn-lt"/>
          <a:ea typeface="华文行楷" pitchFamily="2" charset="-122"/>
          <a:cs typeface="+mn-cs"/>
        </a:defRPr>
      </a:lvl1pPr>
      <a:lvl2pPr marL="741363" indent="-2841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 kern="1200">
          <a:solidFill>
            <a:schemeClr val="tx1"/>
          </a:solidFill>
          <a:latin typeface="+mn-lt"/>
          <a:ea typeface="华文行楷" pitchFamily="2" charset="-122"/>
          <a:cs typeface="+mn-cs"/>
        </a:defRPr>
      </a:lvl2pPr>
      <a:lvl3pPr marL="1141413" indent="-227013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 kern="1200">
          <a:solidFill>
            <a:schemeClr val="tx1"/>
          </a:solidFill>
          <a:latin typeface="+mn-lt"/>
          <a:ea typeface="华文行楷" pitchFamily="2" charset="-122"/>
          <a:cs typeface="+mn-cs"/>
        </a:defRPr>
      </a:lvl3pPr>
      <a:lvl4pPr marL="1598613" indent="-2270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 kern="1200">
          <a:solidFill>
            <a:schemeClr val="tx1"/>
          </a:solidFill>
          <a:latin typeface="+mn-lt"/>
          <a:ea typeface="华文行楷" pitchFamily="2" charset="-122"/>
          <a:cs typeface="+mn-cs"/>
        </a:defRPr>
      </a:lvl4pPr>
      <a:lvl5pPr marL="2055813" indent="-227013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华文行楷" pitchFamily="2" charset="-122"/>
          <a:cs typeface="+mn-cs"/>
        </a:defRPr>
      </a:lvl5pPr>
      <a:lvl6pPr marL="2514401" indent="-228582" algn="l" defTabSz="9143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64" indent="-228582" algn="l" defTabSz="9143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28" indent="-228582" algn="l" defTabSz="9143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92" indent="-228582" algn="l" defTabSz="9143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4" algn="l" defTabSz="9143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28" algn="l" defTabSz="9143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1" algn="l" defTabSz="9143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55" algn="l" defTabSz="9143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19" algn="l" defTabSz="9143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83" algn="l" defTabSz="9143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46" algn="l" defTabSz="9143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10" algn="l" defTabSz="9143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3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GIF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image" Target="../media/image6.png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4"/>
          <p:cNvSpPr>
            <a:spLocks noChangeArrowheads="1"/>
          </p:cNvSpPr>
          <p:nvPr/>
        </p:nvSpPr>
        <p:spPr bwMode="auto">
          <a:xfrm>
            <a:off x="1547813" y="765175"/>
            <a:ext cx="6119812" cy="649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19" tIns="45709" rIns="91419" bIns="45709" anchor="b"/>
          <a:lstStyle/>
          <a:p>
            <a:pPr algn="ctr" defTabSz="381000" rtl="1" eaLnBrk="1" hangingPunct="1"/>
            <a:r>
              <a:rPr kumimoji="0" lang="en-US" altLang="zh-CN" sz="2400" b="1">
                <a:solidFill>
                  <a:srgbClr val="0066FF"/>
                </a:solidFill>
                <a:ea typeface="楷体_GB2312"/>
                <a:cs typeface="楷体_GB2312"/>
              </a:rPr>
              <a:t>《</a:t>
            </a:r>
            <a:r>
              <a:rPr kumimoji="0" lang="zh-CN" altLang="en-US" sz="2400" b="1">
                <a:solidFill>
                  <a:srgbClr val="0066FF"/>
                </a:solidFill>
                <a:ea typeface="楷体_GB2312"/>
                <a:cs typeface="楷体_GB2312"/>
              </a:rPr>
              <a:t>机器学习</a:t>
            </a:r>
            <a:r>
              <a:rPr kumimoji="0" lang="en-US" altLang="zh-CN" sz="2400" b="1">
                <a:solidFill>
                  <a:srgbClr val="0066FF"/>
                </a:solidFill>
                <a:ea typeface="楷体_GB2312"/>
                <a:cs typeface="楷体_GB2312"/>
              </a:rPr>
              <a:t>》</a:t>
            </a:r>
            <a:r>
              <a:rPr kumimoji="0" lang="zh-CN" altLang="en-US" sz="2400" b="1">
                <a:solidFill>
                  <a:srgbClr val="0066FF"/>
                </a:solidFill>
                <a:ea typeface="楷体_GB2312"/>
                <a:cs typeface="楷体_GB2312"/>
              </a:rPr>
              <a:t>课件</a:t>
            </a:r>
          </a:p>
        </p:txBody>
      </p:sp>
      <p:pic>
        <p:nvPicPr>
          <p:cNvPr id="22531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413" y="5229225"/>
            <a:ext cx="5400675" cy="1042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标题 3"/>
          <p:cNvSpPr>
            <a:spLocks noGrp="1"/>
          </p:cNvSpPr>
          <p:nvPr>
            <p:ph type="ctrTitle"/>
          </p:nvPr>
        </p:nvSpPr>
        <p:spPr>
          <a:xfrm>
            <a:off x="1115616" y="1772816"/>
            <a:ext cx="7820422" cy="2209800"/>
          </a:xfrm>
        </p:spPr>
        <p:txBody>
          <a:bodyPr/>
          <a:lstStyle/>
          <a:p>
            <a:pPr algn="ctr"/>
            <a:br>
              <a:rPr lang="en-US" altLang="zh-CN" sz="4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altLang="zh-CN" sz="4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Path Planning for </a:t>
            </a:r>
            <a:br>
              <a:rPr lang="en-US" altLang="zh-CN" sz="4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altLang="zh-CN" sz="4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Multi-</a:t>
            </a:r>
            <a:r>
              <a:rPr lang="en-US" altLang="zh-TW" sz="4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UAVs </a:t>
            </a:r>
            <a:br>
              <a:rPr lang="en-US" altLang="zh-TW" sz="4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altLang="zh-TW" sz="4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Mobile Edge Computing</a:t>
            </a:r>
            <a:br>
              <a:rPr lang="en-US" altLang="zh-CN" sz="4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endParaRPr lang="zh-CN" altLang="en-US" sz="3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839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12170D-1F58-6348-BE0E-2C7D310BF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96552" y="260648"/>
            <a:ext cx="8461410" cy="1800225"/>
          </a:xfrm>
        </p:spPr>
        <p:txBody>
          <a:bodyPr rtlCol="0">
            <a:normAutofit/>
          </a:bodyPr>
          <a:lstStyle/>
          <a:p>
            <a:pPr marL="342900" indent="-342900" algn="ctr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2800" dirty="0"/>
              <a:t>A</a:t>
            </a:r>
            <a:r>
              <a:rPr lang="en-US" altLang="zh-TW" sz="2800" dirty="0"/>
              <a:t>ccumulated demand from terminal user</a:t>
            </a:r>
            <a:endParaRPr lang="zh-CN" altLang="en-US" sz="2800" dirty="0"/>
          </a:p>
        </p:txBody>
      </p:sp>
      <p:sp>
        <p:nvSpPr>
          <p:cNvPr id="19463" name="Rectangle 2">
            <a:extLst>
              <a:ext uri="{FF2B5EF4-FFF2-40B4-BE49-F238E27FC236}">
                <a16:creationId xmlns:a16="http://schemas.microsoft.com/office/drawing/2014/main" id="{039CCBBB-D100-3040-8A59-BC12454B6E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sp>
        <p:nvSpPr>
          <p:cNvPr id="19464" name="Rectangle 4">
            <a:extLst>
              <a:ext uri="{FF2B5EF4-FFF2-40B4-BE49-F238E27FC236}">
                <a16:creationId xmlns:a16="http://schemas.microsoft.com/office/drawing/2014/main" id="{CB22BEA0-2177-0746-95F6-475DACDC2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sp>
        <p:nvSpPr>
          <p:cNvPr id="19466" name="Rectangle 5">
            <a:extLst>
              <a:ext uri="{FF2B5EF4-FFF2-40B4-BE49-F238E27FC236}">
                <a16:creationId xmlns:a16="http://schemas.microsoft.com/office/drawing/2014/main" id="{A2647D9E-27C9-1F4C-9731-00F72EDE1A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630EF7D-BCC3-5A40-886B-DD3C3D40B355}"/>
                  </a:ext>
                </a:extLst>
              </p:cNvPr>
              <p:cNvSpPr/>
              <p:nvPr/>
            </p:nvSpPr>
            <p:spPr>
              <a:xfrm>
                <a:off x="503203" y="1772816"/>
                <a:ext cx="4739670" cy="42305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altLang="zh-CN" sz="18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altLang="zh-CN" sz="1800" i="1" dirty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𝑇</m:t>
                    </m:r>
                    <m:sSub>
                      <m:sSubPr>
                        <m:ctrlPr>
                          <a:rPr lang="en-US" altLang="zh-CN" sz="1800" i="1" dirty="0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1800" i="1" dirty="0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𝑈</m:t>
                        </m:r>
                      </m:e>
                      <m:sub>
                        <m:r>
                          <a:rPr lang="en-US" altLang="zh-CN" sz="1800" i="1" dirty="0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18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 with </a:t>
                </a:r>
                <a:r>
                  <a:rPr lang="en-US" altLang="zh-CN" dirty="0"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service demand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dirty="0"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 </a:t>
                </a:r>
                <a:r>
                  <a:rPr lang="en-US" altLang="zh-CN" sz="18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in circle area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𝑠</m:t>
                    </m:r>
                    <m:r>
                      <a:rPr lang="en-US" altLang="zh-CN" sz="1800" b="0" i="1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𝑝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,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𝜀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altLang="zh-CN" sz="18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 where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𝑝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altLang="zh-CN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𝑥</m:t>
                        </m:r>
                        <m:r>
                          <a:rPr lang="en-US" altLang="zh-CN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,</m:t>
                        </m:r>
                        <m:r>
                          <a:rPr lang="en-US" altLang="zh-CN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altLang="zh-CN" dirty="0"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 is the center point and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𝜀</m:t>
                    </m:r>
                  </m:oMath>
                </a14:m>
                <a:r>
                  <a:rPr lang="en-US" altLang="zh-CN" dirty="0"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 is the radius, </a:t>
                </a:r>
                <a:r>
                  <a:rPr lang="en-US" altLang="zh-CN" sz="18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the accumulated demand for point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𝑝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𝑦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altLang="zh-CN" sz="18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can be defined as:</a:t>
                </a:r>
                <a:endParaRPr lang="zh-CN" altLang="zh-CN" sz="18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𝐷</m:t>
                      </m:r>
                      <m:r>
                        <a:rPr lang="en-US" altLang="zh-CN" sz="20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𝑝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𝜀</m:t>
                      </m:r>
                      <m:r>
                        <a:rPr lang="en-US" altLang="zh-CN" sz="20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)=</m:t>
                      </m:r>
                      <m:nary>
                        <m:naryPr>
                          <m:chr m:val="∑"/>
                          <m:supHide m:val="on"/>
                          <m:ctrlPr>
                            <a:rPr lang="zh-CN" altLang="zh-CN" sz="20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</m:t>
                          </m:r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∈</m:t>
                          </m:r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𝑠</m:t>
                          </m:r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(</m:t>
                          </m:r>
                          <m:r>
                            <a:rPr lang="en-US" altLang="zh-CN" sz="2000" b="0" i="1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𝑝</m:t>
                          </m:r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𝜀</m:t>
                          </m:r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)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zh-CN" altLang="zh-CN" sz="20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Arial" panose="020B0604020202020204" pitchFamily="34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altLang="zh-CN" sz="20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Arial" panose="020B0604020202020204" pitchFamily="34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altLang="zh-CN" sz="2000" b="0" i="1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,    </m:t>
                      </m:r>
                      <m:r>
                        <a:rPr lang="en-US" altLang="zh-CN" sz="2000" b="0" i="1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𝑗</m:t>
                      </m:r>
                      <m:r>
                        <a:rPr lang="en-US" altLang="zh-CN" sz="20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𝜖</m:t>
                      </m:r>
                      <m:r>
                        <a:rPr lang="en-US" altLang="zh-CN" sz="20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{1,2,3…,</m:t>
                      </m:r>
                      <m:r>
                        <a:rPr lang="en-US" altLang="zh-CN" sz="20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𝑛</m:t>
                      </m:r>
                      <m:r>
                        <a:rPr lang="en-US" altLang="zh-CN" sz="20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}</m:t>
                      </m:r>
                    </m:oMath>
                  </m:oMathPara>
                </a14:m>
                <a:endParaRPr lang="en-US" altLang="zh-CN" sz="20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zh-CN" altLang="zh-CN" sz="20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altLang="zh-CN" sz="18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The accumulated demand reduces as UAVs offload tasks from TUs with </a:t>
                </a:r>
                <a:r>
                  <a:rPr lang="en-US" altLang="zh-CN" dirty="0"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the the service rate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𝜏</m:t>
                    </m:r>
                  </m:oMath>
                </a14:m>
                <a:r>
                  <a:rPr lang="en-US" altLang="zh-CN" dirty="0">
                    <a:latin typeface="Calibri" panose="020F0502020204030204" pitchFamily="34" charset="0"/>
                    <a:ea typeface="DengXian" panose="02010600030101010101" pitchFamily="2" charset="-122"/>
                    <a:cs typeface="Arial" panose="020B0604020202020204" pitchFamily="34" charset="0"/>
                  </a:rPr>
                  <a:t>, therefore: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sz="20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zh-CN" altLang="zh-CN" sz="20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zh-CN" sz="20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sz="20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−</m:t>
                      </m:r>
                      <m:r>
                        <a:rPr lang="en-US" altLang="zh-CN" sz="20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𝜏</m:t>
                      </m:r>
                      <m:r>
                        <a:rPr lang="en-US" altLang="zh-CN" sz="20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𝑡</m:t>
                      </m:r>
                    </m:oMath>
                  </m:oMathPara>
                </a14:m>
                <a:endParaRPr lang="zh-CN" altLang="zh-CN" sz="20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630EF7D-BCC3-5A40-886B-DD3C3D40B3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203" y="1772816"/>
                <a:ext cx="4739670" cy="4230517"/>
              </a:xfrm>
              <a:prstGeom prst="rect">
                <a:avLst/>
              </a:prstGeom>
              <a:blipFill>
                <a:blip r:embed="rId3"/>
                <a:stretch>
                  <a:fillRect l="-1070" t="-299" r="-80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3949F623-BD75-6E47-BD46-52BFB8F1F75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3" b="1341"/>
          <a:stretch/>
        </p:blipFill>
        <p:spPr>
          <a:xfrm>
            <a:off x="5593468" y="1916113"/>
            <a:ext cx="3020550" cy="289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055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ED9E34-EA8C-AA4A-8AE8-45888BADC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64704" y="295696"/>
            <a:ext cx="7806705" cy="1368425"/>
          </a:xfrm>
        </p:spPr>
        <p:txBody>
          <a:bodyPr rtlCol="0">
            <a:noAutofit/>
          </a:bodyPr>
          <a:lstStyle/>
          <a:p>
            <a:pPr marL="457200" indent="-457200" algn="ctr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2800" dirty="0"/>
              <a:t>The Reward Matrix</a:t>
            </a:r>
            <a:endParaRPr lang="zh-CN" altLang="en-US" sz="1600" dirty="0"/>
          </a:p>
        </p:txBody>
      </p:sp>
      <p:sp>
        <p:nvSpPr>
          <p:cNvPr id="20483" name="内容占位符 2">
            <a:extLst>
              <a:ext uri="{FF2B5EF4-FFF2-40B4-BE49-F238E27FC236}">
                <a16:creationId xmlns:a16="http://schemas.microsoft.com/office/drawing/2014/main" id="{DB9FD23D-680D-0340-9222-FB617301A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442783"/>
            <a:ext cx="8640960" cy="1538653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CN" sz="2800" dirty="0"/>
              <a:t>The Reward matrix G is used to evaluate the length and risk measure of any path, and find the final path.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endParaRPr lang="zh-CN" altLang="en-US" sz="2800" dirty="0"/>
          </a:p>
          <a:p>
            <a:pPr eaLnBrk="1" hangingPunct="1">
              <a:buFont typeface="Wingdings" panose="05000000000000000000" pitchFamily="2" charset="2"/>
              <a:buChar char="Ø"/>
            </a:pPr>
            <a:endParaRPr lang="zh-CN" altLang="en-US" sz="2800" dirty="0"/>
          </a:p>
        </p:txBody>
      </p:sp>
      <p:sp>
        <p:nvSpPr>
          <p:cNvPr id="5129" name="TextBox 10">
            <a:extLst>
              <a:ext uri="{FF2B5EF4-FFF2-40B4-BE49-F238E27FC236}">
                <a16:creationId xmlns:a16="http://schemas.microsoft.com/office/drawing/2014/main" id="{4B252531-1D0B-E547-8E21-4552A58718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68553"/>
            <a:ext cx="5410944" cy="2348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itchFamily="18" charset="-120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2000" b="1" dirty="0">
                <a:latin typeface="+mn-lt"/>
                <a:ea typeface="+mn-ea"/>
              </a:rPr>
              <a:t>A is the measure between any two points, from which G is calculated by adding the elements of A together.</a:t>
            </a:r>
          </a:p>
          <a:p>
            <a:pPr marL="285750" indent="-285750" eaLnBrk="1" hangingPunct="1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400" b="1" dirty="0">
                <a:latin typeface="+mn-lt"/>
                <a:ea typeface="+mn-ea"/>
              </a:rPr>
              <a:t>We can easily prove the convergence of calculating G</a:t>
            </a:r>
          </a:p>
          <a:p>
            <a:pPr marL="285750" indent="-285750" eaLnBrk="1" hangingPunct="1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400" b="1" dirty="0">
                <a:latin typeface="+mn-lt"/>
                <a:ea typeface="+mn-ea"/>
              </a:rPr>
              <a:t>We can also  prove that any path of G with Pt as the target point is the optimal one</a:t>
            </a:r>
            <a:endParaRPr lang="zh-CN" altLang="en-US" sz="1400" b="1" dirty="0">
              <a:latin typeface="+mn-lt"/>
              <a:ea typeface="+mn-ea"/>
            </a:endParaRPr>
          </a:p>
          <a:p>
            <a:pPr marL="342900" indent="-342900" eaLnBrk="1" hangingPunct="1">
              <a:buFont typeface="Wingdings" panose="05000000000000000000" pitchFamily="2" charset="2"/>
              <a:buChar char="Ø"/>
              <a:defRPr/>
            </a:pPr>
            <a:endParaRPr kumimoji="0" lang="zh-CN" altLang="en-US" sz="2400" dirty="0">
              <a:ea typeface="黑体" panose="02010609060101010101" pitchFamily="49" charset="-122"/>
            </a:endParaRPr>
          </a:p>
        </p:txBody>
      </p:sp>
      <p:sp>
        <p:nvSpPr>
          <p:cNvPr id="20485" name="Rectangle 25">
            <a:extLst>
              <a:ext uri="{FF2B5EF4-FFF2-40B4-BE49-F238E27FC236}">
                <a16:creationId xmlns:a16="http://schemas.microsoft.com/office/drawing/2014/main" id="{C5005383-2E81-4E4B-A61F-84F87678BC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sp>
        <p:nvSpPr>
          <p:cNvPr id="20486" name="Rectangle 26">
            <a:extLst>
              <a:ext uri="{FF2B5EF4-FFF2-40B4-BE49-F238E27FC236}">
                <a16:creationId xmlns:a16="http://schemas.microsoft.com/office/drawing/2014/main" id="{A15B8D39-BE27-AF44-82C6-1FE450ED81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sp>
        <p:nvSpPr>
          <p:cNvPr id="20487" name="Rectangle 27">
            <a:extLst>
              <a:ext uri="{FF2B5EF4-FFF2-40B4-BE49-F238E27FC236}">
                <a16:creationId xmlns:a16="http://schemas.microsoft.com/office/drawing/2014/main" id="{CA647D8E-588A-8D4E-A85E-6ACF48C746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sp>
        <p:nvSpPr>
          <p:cNvPr id="20488" name="Rectangle 29">
            <a:extLst>
              <a:ext uri="{FF2B5EF4-FFF2-40B4-BE49-F238E27FC236}">
                <a16:creationId xmlns:a16="http://schemas.microsoft.com/office/drawing/2014/main" id="{17305D94-DB7D-BE44-8E68-4555DAF200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graphicFrame>
        <p:nvGraphicFramePr>
          <p:cNvPr id="20489" name="Object 28">
            <a:extLst>
              <a:ext uri="{FF2B5EF4-FFF2-40B4-BE49-F238E27FC236}">
                <a16:creationId xmlns:a16="http://schemas.microsoft.com/office/drawing/2014/main" id="{A1FEF1A6-0908-AE4F-9872-75451A63B9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0206687"/>
              </p:ext>
            </p:extLst>
          </p:nvPr>
        </p:nvGraphicFramePr>
        <p:xfrm>
          <a:off x="539552" y="3284786"/>
          <a:ext cx="5403850" cy="576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2" r:id="rId4" imgW="69926200" imgH="7607300" progId="">
                  <p:embed/>
                </p:oleObj>
              </mc:Choice>
              <mc:Fallback>
                <p:oleObj r:id="rId4" imgW="69926200" imgH="760730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3284786"/>
                        <a:ext cx="5403850" cy="5762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90" name="Rectangle 31">
            <a:extLst>
              <a:ext uri="{FF2B5EF4-FFF2-40B4-BE49-F238E27FC236}">
                <a16:creationId xmlns:a16="http://schemas.microsoft.com/office/drawing/2014/main" id="{11A8BD67-0259-6F48-8C24-394966C1F4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DB071A5-ED3D-4248-8F84-EA5115CC5A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425" y="2988942"/>
            <a:ext cx="1788705" cy="175922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8A37D22-483C-BE44-8238-5159A5F7B1B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1"/>
          <a:stretch/>
        </p:blipFill>
        <p:spPr>
          <a:xfrm>
            <a:off x="6693959" y="5020814"/>
            <a:ext cx="1800203" cy="180020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6">
            <a:extLst>
              <a:ext uri="{FF2B5EF4-FFF2-40B4-BE49-F238E27FC236}">
                <a16:creationId xmlns:a16="http://schemas.microsoft.com/office/drawing/2014/main" id="{2FC80E9F-0196-4D46-947E-038FD45E19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158" y="1467841"/>
            <a:ext cx="24972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kumimoji="0" lang="en-US" altLang="zh-TW" sz="1800" i="1" dirty="0">
                <a:ea typeface="微軟正黑體" panose="020B0604030504040204" pitchFamily="34" charset="-120"/>
              </a:rPr>
              <a:t>Details of Algorithms</a:t>
            </a:r>
            <a:endParaRPr kumimoji="0" lang="zh-TW" altLang="en-US" sz="1800" dirty="0">
              <a:ea typeface="微軟正黑體" panose="020B0604030504040204" pitchFamily="34" charset="-120"/>
            </a:endParaRPr>
          </a:p>
        </p:txBody>
      </p:sp>
      <p:pic>
        <p:nvPicPr>
          <p:cNvPr id="22532" name="Picture 2">
            <a:extLst>
              <a:ext uri="{FF2B5EF4-FFF2-40B4-BE49-F238E27FC236}">
                <a16:creationId xmlns:a16="http://schemas.microsoft.com/office/drawing/2014/main" id="{6CEDC4B8-901C-DF48-9EDD-7CD0E4D81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158" y="1844824"/>
            <a:ext cx="8145282" cy="46630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8E04C2C5-0DA9-934C-8990-9795A79F2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85660" y="314596"/>
            <a:ext cx="8145282" cy="1368425"/>
          </a:xfrm>
        </p:spPr>
        <p:txBody>
          <a:bodyPr rtlCol="0">
            <a:noAutofit/>
          </a:bodyPr>
          <a:lstStyle/>
          <a:p>
            <a:pPr marL="457200" indent="-457200" algn="ctr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2800" dirty="0"/>
              <a:t>The Reward Matrix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AD8658-CC24-4147-A1AE-72251ADBF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12776" y="389051"/>
            <a:ext cx="8229600" cy="1371600"/>
          </a:xfrm>
        </p:spPr>
        <p:txBody>
          <a:bodyPr rtlCol="0"/>
          <a:lstStyle/>
          <a:p>
            <a:pPr marL="342900" indent="-342900" algn="ctr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dirty="0"/>
              <a:t>  R</a:t>
            </a:r>
            <a:r>
              <a:rPr lang="en-US" altLang="en-US" dirty="0"/>
              <a:t>esults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01DDF0D-F32B-284D-B4C8-13CB975C10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77" y="1632638"/>
            <a:ext cx="1984728" cy="175979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23FF96D-ACEE-174D-91E5-091075CEBF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700" y="1669233"/>
            <a:ext cx="1962827" cy="17403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0FB468B-A3FF-494B-BFE7-D1B9C37D3B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88" y="3260264"/>
            <a:ext cx="1976969" cy="175291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4E174D5-35C6-8849-A61D-3D2F54B6031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951" y="3284984"/>
            <a:ext cx="1976969" cy="175291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C5EF84-112E-8C49-970A-34AAE44AB8CA}"/>
              </a:ext>
            </a:extLst>
          </p:cNvPr>
          <p:cNvSpPr txBox="1"/>
          <p:nvPr/>
        </p:nvSpPr>
        <p:spPr>
          <a:xfrm>
            <a:off x="5517826" y="5481866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K=</a:t>
            </a:r>
            <a:r>
              <a:rPr lang="en-US" altLang="zh-CN" dirty="0"/>
              <a:t>5</a:t>
            </a:r>
            <a:r>
              <a:rPr kumimoji="1" lang="en-US" altLang="zh-CN" dirty="0"/>
              <a:t>, M=0.5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AFDCEFD-F8C0-AA42-A241-D065A534C3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1662377"/>
            <a:ext cx="4277064" cy="37937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4817B-7C16-754A-90B1-08031E65C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8749"/>
            <a:ext cx="3198193" cy="1368425"/>
          </a:xfrm>
        </p:spPr>
        <p:txBody>
          <a:bodyPr rtlCol="0"/>
          <a:lstStyle/>
          <a:p>
            <a:pPr marL="457200" indent="-457200" algn="ctr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2800" dirty="0"/>
              <a:t>Comparison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AC70B15-7467-184C-BB24-30EF24284E6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9" r="11008"/>
          <a:stretch/>
        </p:blipFill>
        <p:spPr>
          <a:xfrm>
            <a:off x="5940243" y="1196752"/>
            <a:ext cx="2592197" cy="267998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6F808DE-C0CC-9F47-AE73-427998E83AD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" r="9241"/>
          <a:stretch/>
        </p:blipFill>
        <p:spPr>
          <a:xfrm>
            <a:off x="3059923" y="1196753"/>
            <a:ext cx="2640093" cy="267998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8526942-47AB-534A-A3A6-F6805AE84BA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" r="10232"/>
          <a:stretch/>
        </p:blipFill>
        <p:spPr>
          <a:xfrm>
            <a:off x="168085" y="1196752"/>
            <a:ext cx="2602646" cy="267998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D4AE27B-256E-F546-9806-88709455039E}"/>
              </a:ext>
            </a:extLst>
          </p:cNvPr>
          <p:cNvSpPr txBox="1"/>
          <p:nvPr/>
        </p:nvSpPr>
        <p:spPr>
          <a:xfrm>
            <a:off x="1331640" y="3771190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K=5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DE6B525-D6A2-D64A-9ED9-976CCA9580BB}"/>
              </a:ext>
            </a:extLst>
          </p:cNvPr>
          <p:cNvSpPr txBox="1"/>
          <p:nvPr/>
        </p:nvSpPr>
        <p:spPr>
          <a:xfrm>
            <a:off x="4287977" y="3771190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K=10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10434DE-1FBF-CD40-90B1-2D40B2242E1D}"/>
              </a:ext>
            </a:extLst>
          </p:cNvPr>
          <p:cNvSpPr txBox="1"/>
          <p:nvPr/>
        </p:nvSpPr>
        <p:spPr>
          <a:xfrm>
            <a:off x="7154681" y="3779748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K=20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32CD8374-5985-2A44-82EE-6EEC9B9C47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4204396"/>
              </p:ext>
            </p:extLst>
          </p:nvPr>
        </p:nvGraphicFramePr>
        <p:xfrm>
          <a:off x="323528" y="4293096"/>
          <a:ext cx="4204942" cy="1800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1181">
                  <a:extLst>
                    <a:ext uri="{9D8B030D-6E8A-4147-A177-3AD203B41FA5}">
                      <a16:colId xmlns:a16="http://schemas.microsoft.com/office/drawing/2014/main" val="760817251"/>
                    </a:ext>
                  </a:extLst>
                </a:gridCol>
                <a:gridCol w="601181">
                  <a:extLst>
                    <a:ext uri="{9D8B030D-6E8A-4147-A177-3AD203B41FA5}">
                      <a16:colId xmlns:a16="http://schemas.microsoft.com/office/drawing/2014/main" val="2795635036"/>
                    </a:ext>
                  </a:extLst>
                </a:gridCol>
                <a:gridCol w="939872">
                  <a:extLst>
                    <a:ext uri="{9D8B030D-6E8A-4147-A177-3AD203B41FA5}">
                      <a16:colId xmlns:a16="http://schemas.microsoft.com/office/drawing/2014/main" val="1807260909"/>
                    </a:ext>
                  </a:extLst>
                </a:gridCol>
                <a:gridCol w="1174276">
                  <a:extLst>
                    <a:ext uri="{9D8B030D-6E8A-4147-A177-3AD203B41FA5}">
                      <a16:colId xmlns:a16="http://schemas.microsoft.com/office/drawing/2014/main" val="1446427861"/>
                    </a:ext>
                  </a:extLst>
                </a:gridCol>
                <a:gridCol w="888432">
                  <a:extLst>
                    <a:ext uri="{9D8B030D-6E8A-4147-A177-3AD203B41FA5}">
                      <a16:colId xmlns:a16="http://schemas.microsoft.com/office/drawing/2014/main" val="2893335284"/>
                    </a:ext>
                  </a:extLst>
                </a:gridCol>
              </a:tblGrid>
              <a:tr h="544453"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K</a:t>
                      </a:r>
                      <a:endParaRPr lang="en" sz="1400" b="1" i="0" u="none" strike="noStrike" dirty="0">
                        <a:solidFill>
                          <a:schemeClr val="tx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u="none" strike="noStrike" dirty="0">
                          <a:effectLst/>
                        </a:rPr>
                        <a:t>M</a:t>
                      </a:r>
                      <a:endParaRPr lang="en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u="none" strike="noStrike" dirty="0">
                          <a:effectLst/>
                        </a:rPr>
                        <a:t>Service</a:t>
                      </a:r>
                    </a:p>
                    <a:p>
                      <a:pPr algn="ctr" fontAlgn="ctr"/>
                      <a:r>
                        <a:rPr lang="en" sz="1400" b="1" u="none" strike="noStrike" dirty="0">
                          <a:effectLst/>
                        </a:rPr>
                        <a:t>rate</a:t>
                      </a:r>
                      <a:endParaRPr lang="en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u="none" strike="noStrike" dirty="0">
                          <a:effectLst/>
                        </a:rPr>
                        <a:t>average path length</a:t>
                      </a:r>
                      <a:endParaRPr lang="en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u="none" strike="noStrike" dirty="0">
                          <a:effectLst/>
                        </a:rPr>
                        <a:t>average risk</a:t>
                      </a:r>
                      <a:endParaRPr lang="en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8247570"/>
                  </a:ext>
                </a:extLst>
              </a:tr>
              <a:tr h="4280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5</a:t>
                      </a:r>
                      <a:endParaRPr lang="en-US" altLang="zh-CN" sz="1400" b="1" i="0" u="none" strike="noStrike" dirty="0">
                        <a:solidFill>
                          <a:schemeClr val="tx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effectLst/>
                        </a:rPr>
                        <a:t>0.5</a:t>
                      </a:r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0.98</a:t>
                      </a:r>
                      <a:endParaRPr lang="zh-CN" altLang="en-US" sz="14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1.41</a:t>
                      </a:r>
                      <a:endParaRPr lang="zh-CN" altLang="en-US" sz="14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8.06</a:t>
                      </a:r>
                      <a:endParaRPr lang="zh-CN" altLang="en-US" sz="14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6332114"/>
                  </a:ext>
                </a:extLst>
              </a:tr>
              <a:tr h="4280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10</a:t>
                      </a:r>
                      <a:endParaRPr lang="en-US" altLang="zh-CN" sz="1400" b="1" i="0" u="none" strike="noStrike" dirty="0">
                        <a:solidFill>
                          <a:schemeClr val="tx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effectLst/>
                        </a:rPr>
                        <a:t>0.5</a:t>
                      </a:r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0.98</a:t>
                      </a:r>
                      <a:endParaRPr lang="zh-CN" altLang="en-US" sz="14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</a:t>
                      </a:r>
                      <a:endParaRPr lang="zh-CN" altLang="en-US" sz="14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6.00</a:t>
                      </a:r>
                      <a:endParaRPr lang="zh-CN" altLang="en-US" sz="14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32887671"/>
                  </a:ext>
                </a:extLst>
              </a:tr>
              <a:tr h="39971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solidFill>
                            <a:schemeClr val="tx2"/>
                          </a:solidFill>
                          <a:effectLst/>
                        </a:rPr>
                        <a:t>20</a:t>
                      </a:r>
                      <a:endParaRPr lang="en-US" altLang="zh-CN" sz="1400" b="1" i="0" u="none" strike="noStrike" dirty="0">
                        <a:solidFill>
                          <a:schemeClr val="tx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effectLst/>
                        </a:rPr>
                        <a:t>0.5</a:t>
                      </a:r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308" marR="7308" marT="7308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0.98</a:t>
                      </a:r>
                      <a:endParaRPr lang="zh-CN" altLang="en-US" sz="1400" b="1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1.92</a:t>
                      </a:r>
                      <a:endParaRPr lang="zh-CN" altLang="en-US" sz="14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3.78</a:t>
                      </a:r>
                      <a:endParaRPr lang="zh-CN" altLang="en-US" sz="14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86693722"/>
                  </a:ext>
                </a:extLst>
              </a:tr>
            </a:tbl>
          </a:graphicData>
        </a:graphic>
      </p:graphicFrame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id="{EEEBF312-AFDA-8246-B713-4B90660AB5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071033"/>
              </p:ext>
            </p:extLst>
          </p:nvPr>
        </p:nvGraphicFramePr>
        <p:xfrm>
          <a:off x="4885439" y="4221088"/>
          <a:ext cx="3965226" cy="24723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454570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CD4AE27B-256E-F546-9806-88709455039E}"/>
              </a:ext>
            </a:extLst>
          </p:cNvPr>
          <p:cNvSpPr txBox="1"/>
          <p:nvPr/>
        </p:nvSpPr>
        <p:spPr>
          <a:xfrm>
            <a:off x="1483809" y="3636167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M=0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10434DE-1FBF-CD40-90B1-2D40B2242E1D}"/>
              </a:ext>
            </a:extLst>
          </p:cNvPr>
          <p:cNvSpPr txBox="1"/>
          <p:nvPr/>
        </p:nvSpPr>
        <p:spPr>
          <a:xfrm>
            <a:off x="6637260" y="3644725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M=</a:t>
            </a:r>
            <a:r>
              <a:rPr lang="en-US" altLang="zh-CN" b="1" dirty="0"/>
              <a:t>0.05</a:t>
            </a:r>
            <a:endParaRPr kumimoji="1" lang="en-US" altLang="zh-CN" b="1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D16799F-C1D7-9345-B281-3C812A52963F}"/>
              </a:ext>
            </a:extLst>
          </p:cNvPr>
          <p:cNvSpPr txBox="1"/>
          <p:nvPr/>
        </p:nvSpPr>
        <p:spPr>
          <a:xfrm>
            <a:off x="3995936" y="3636167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M=</a:t>
            </a:r>
            <a:r>
              <a:rPr lang="en-US" altLang="zh-CN" b="1" dirty="0"/>
              <a:t>0.01</a:t>
            </a:r>
            <a:endParaRPr kumimoji="1" lang="en-US" altLang="zh-CN" b="1" dirty="0"/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BE85358A-90B0-334A-82F6-DD2109B9D4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063743"/>
              </p:ext>
            </p:extLst>
          </p:nvPr>
        </p:nvGraphicFramePr>
        <p:xfrm>
          <a:off x="306447" y="4158074"/>
          <a:ext cx="4265554" cy="21651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4983">
                  <a:extLst>
                    <a:ext uri="{9D8B030D-6E8A-4147-A177-3AD203B41FA5}">
                      <a16:colId xmlns:a16="http://schemas.microsoft.com/office/drawing/2014/main" val="227424196"/>
                    </a:ext>
                  </a:extLst>
                </a:gridCol>
                <a:gridCol w="554983">
                  <a:extLst>
                    <a:ext uri="{9D8B030D-6E8A-4147-A177-3AD203B41FA5}">
                      <a16:colId xmlns:a16="http://schemas.microsoft.com/office/drawing/2014/main" val="1736322674"/>
                    </a:ext>
                  </a:extLst>
                </a:gridCol>
                <a:gridCol w="867649">
                  <a:extLst>
                    <a:ext uri="{9D8B030D-6E8A-4147-A177-3AD203B41FA5}">
                      <a16:colId xmlns:a16="http://schemas.microsoft.com/office/drawing/2014/main" val="2187673998"/>
                    </a:ext>
                  </a:extLst>
                </a:gridCol>
                <a:gridCol w="1309750">
                  <a:extLst>
                    <a:ext uri="{9D8B030D-6E8A-4147-A177-3AD203B41FA5}">
                      <a16:colId xmlns:a16="http://schemas.microsoft.com/office/drawing/2014/main" val="5459665"/>
                    </a:ext>
                  </a:extLst>
                </a:gridCol>
                <a:gridCol w="978189">
                  <a:extLst>
                    <a:ext uri="{9D8B030D-6E8A-4147-A177-3AD203B41FA5}">
                      <a16:colId xmlns:a16="http://schemas.microsoft.com/office/drawing/2014/main" val="723900747"/>
                    </a:ext>
                  </a:extLst>
                </a:gridCol>
              </a:tblGrid>
              <a:tr h="53253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K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M</a:t>
                      </a:r>
                      <a:endParaRPr lang="zh-CN" sz="1600" b="1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Service 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Rate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Average 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Path Length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Average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Risk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525079"/>
                  </a:ext>
                </a:extLst>
              </a:tr>
              <a:tr h="2841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zh-CN" sz="1600" b="1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0.62</a:t>
                      </a:r>
                      <a:endParaRPr lang="zh-CN" sz="1600" b="1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1.13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8.03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6259015"/>
                  </a:ext>
                </a:extLst>
              </a:tr>
              <a:tr h="26969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0.01</a:t>
                      </a:r>
                      <a:endParaRPr lang="zh-CN" sz="1600" b="1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0.74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1.09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9.31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00342309"/>
                  </a:ext>
                </a:extLst>
              </a:tr>
              <a:tr h="26969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0.02</a:t>
                      </a:r>
                      <a:endParaRPr lang="zh-CN" sz="1600" b="1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0.74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1.13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9.48</a:t>
                      </a:r>
                      <a:endParaRPr lang="zh-CN" sz="1600" b="1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47135491"/>
                  </a:ext>
                </a:extLst>
              </a:tr>
              <a:tr h="26969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0.03</a:t>
                      </a:r>
                      <a:endParaRPr lang="zh-CN" sz="1600" b="1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0.79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1.33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8.32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55026670"/>
                  </a:ext>
                </a:extLst>
              </a:tr>
              <a:tr h="26969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C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0.04</a:t>
                      </a:r>
                      <a:endParaRPr lang="zh-CN" sz="1600" b="1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0.84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1.33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8.03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76436194"/>
                  </a:ext>
                </a:extLst>
              </a:tr>
              <a:tr h="26969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zh-CN" sz="1600" b="1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0.05</a:t>
                      </a:r>
                      <a:endParaRPr lang="zh-CN" sz="1600" b="1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0.98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1.49</a:t>
                      </a:r>
                      <a:endParaRPr lang="zh-CN" sz="1600" b="1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宋体" panose="02010600030101010101" pitchFamily="2" charset="-122"/>
                        </a:rPr>
                        <a:t>8.77</a:t>
                      </a:r>
                      <a:endParaRPr lang="zh-CN" sz="1600" b="1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5496724"/>
                  </a:ext>
                </a:extLst>
              </a:tr>
            </a:tbl>
          </a:graphicData>
        </a:graphic>
      </p:graphicFrame>
      <p:pic>
        <p:nvPicPr>
          <p:cNvPr id="11" name="图片 10">
            <a:extLst>
              <a:ext uri="{FF2B5EF4-FFF2-40B4-BE49-F238E27FC236}">
                <a16:creationId xmlns:a16="http://schemas.microsoft.com/office/drawing/2014/main" id="{55639CCE-816B-144B-86BE-8BDE080D31A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96752"/>
            <a:ext cx="2715775" cy="253676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A7AE685-E6D1-D74D-9592-F65EC612EA0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326" y="1205274"/>
            <a:ext cx="2707114" cy="252824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7E9BBDE-CDC0-EC49-A345-D45966A142A0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318" y="1205274"/>
            <a:ext cx="2707114" cy="2528242"/>
          </a:xfrm>
          <a:prstGeom prst="rect">
            <a:avLst/>
          </a:prstGeom>
        </p:spPr>
      </p:pic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BF03D9BE-1EED-5544-9030-13030A6E75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4549909"/>
              </p:ext>
            </p:extLst>
          </p:nvPr>
        </p:nvGraphicFramePr>
        <p:xfrm>
          <a:off x="4861735" y="4005499"/>
          <a:ext cx="3785531" cy="25587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2" name="标题 1">
            <a:extLst>
              <a:ext uri="{FF2B5EF4-FFF2-40B4-BE49-F238E27FC236}">
                <a16:creationId xmlns:a16="http://schemas.microsoft.com/office/drawing/2014/main" id="{8E04817B-7C16-754A-90B1-08031E65C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447" y="96503"/>
            <a:ext cx="3198193" cy="1368425"/>
          </a:xfrm>
        </p:spPr>
        <p:txBody>
          <a:bodyPr rtlCol="0"/>
          <a:lstStyle/>
          <a:p>
            <a:pPr marL="457200" indent="-457200" algn="ctr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2800" dirty="0"/>
              <a:t>Comparison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192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694AD1-0384-B34F-AA0E-B8422AFFF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620688"/>
            <a:ext cx="8496944" cy="5112568"/>
          </a:xfrm>
        </p:spPr>
        <p:txBody>
          <a:bodyPr rtlCol="0">
            <a:normAutofit/>
          </a:bodyPr>
          <a:lstStyle/>
          <a:p>
            <a:pPr eaLnBrk="1" fontAlgn="auto" hangingPunct="1">
              <a:buFont typeface="Wingdings" panose="05000000000000000000" pitchFamily="2" charset="2"/>
              <a:buChar char="Ø"/>
              <a:defRPr/>
            </a:pPr>
            <a:r>
              <a:rPr lang="en-US" altLang="zh-TW" sz="3600" dirty="0">
                <a:solidFill>
                  <a:schemeClr val="tx2"/>
                </a:solidFill>
              </a:rPr>
              <a:t>Outline</a:t>
            </a:r>
            <a:r>
              <a:rPr lang="en-US" altLang="zh-TW" sz="3600" dirty="0"/>
              <a:t> </a:t>
            </a:r>
          </a:p>
          <a:p>
            <a:pPr lvl="1" eaLnBrk="1" fontAlgn="auto" hangingPunct="1">
              <a:buFont typeface="Wingdings" panose="05000000000000000000" pitchFamily="2" charset="2"/>
              <a:buChar char="Ø"/>
              <a:defRPr/>
            </a:pPr>
            <a:r>
              <a:rPr lang="en-US" altLang="zh-TW" sz="3600" b="1" dirty="0"/>
              <a:t>Introduction of UAV path planning</a:t>
            </a:r>
            <a:r>
              <a:rPr lang="zh-CN" altLang="en-US" sz="3600" b="1" dirty="0"/>
              <a:t> </a:t>
            </a:r>
            <a:r>
              <a:rPr lang="en-US" altLang="zh-TW" sz="3600" b="1" dirty="0"/>
              <a:t>&amp; Edge Computing</a:t>
            </a:r>
          </a:p>
          <a:p>
            <a:pPr lvl="1" eaLnBrk="1" fontAlgn="auto" hangingPunct="1">
              <a:buFont typeface="Wingdings" panose="05000000000000000000" pitchFamily="2" charset="2"/>
              <a:buChar char="Ø"/>
              <a:defRPr/>
            </a:pPr>
            <a:r>
              <a:rPr lang="en-US" altLang="zh-TW" sz="3600" b="1" dirty="0"/>
              <a:t>Problem description</a:t>
            </a:r>
          </a:p>
          <a:p>
            <a:pPr lvl="1" eaLnBrk="1" fontAlgn="auto" hangingPunct="1">
              <a:buFont typeface="Wingdings" panose="05000000000000000000" pitchFamily="2" charset="2"/>
              <a:buChar char="Ø"/>
              <a:defRPr/>
            </a:pPr>
            <a:r>
              <a:rPr lang="en-US" altLang="zh-TW" sz="3600" b="1" dirty="0"/>
              <a:t>Modeling</a:t>
            </a:r>
          </a:p>
          <a:p>
            <a:pPr lvl="1" eaLnBrk="1" fontAlgn="auto" hangingPunct="1">
              <a:buFont typeface="Wingdings" panose="05000000000000000000" pitchFamily="2" charset="2"/>
              <a:buChar char="Ø"/>
              <a:defRPr/>
            </a:pPr>
            <a:r>
              <a:rPr lang="en-US" altLang="zh-TW" sz="3600" b="1" dirty="0"/>
              <a:t>Simulation results and comparative analyze</a:t>
            </a: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1CAFAB-8861-7A41-AEF2-C4CFD205F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116632"/>
            <a:ext cx="8209481" cy="1368425"/>
          </a:xfrm>
        </p:spPr>
        <p:txBody>
          <a:bodyPr rtlCol="0">
            <a:norm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800" dirty="0"/>
              <a:t>Introduction of UAV Path planning</a:t>
            </a:r>
            <a:endParaRPr lang="zh-CN" altLang="en-US" sz="2800" dirty="0"/>
          </a:p>
        </p:txBody>
      </p:sp>
      <p:sp>
        <p:nvSpPr>
          <p:cNvPr id="11267" name="Content Placeholder 4">
            <a:extLst>
              <a:ext uri="{FF2B5EF4-FFF2-40B4-BE49-F238E27FC236}">
                <a16:creationId xmlns:a16="http://schemas.microsoft.com/office/drawing/2014/main" id="{4F7DF129-A173-3440-8778-EA613022C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340768"/>
            <a:ext cx="8280920" cy="4896544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TW" sz="2400" dirty="0"/>
              <a:t>The need of Unmanned Aerial Vehicles (UAVs) in military field has significantly grown over the past decade. 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TW" sz="2400" dirty="0"/>
              <a:t>The increasing demand has brought into focus several challenges associated with multiple UAV operation.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TW" sz="2400" dirty="0"/>
              <a:t>Reducing UAV dependence on limited numbers of expert human pilots is big concern. Ideally, the path planning should be calculated automatically. 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TW" sz="2400" dirty="0"/>
              <a:t>In order to successfully carry out a complex mission, these UAVs will have to share information and cooperate among each other to perform in an better manner. 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TW" sz="2000" i="1" dirty="0">
                <a:solidFill>
                  <a:schemeClr val="tx2"/>
                </a:solidFill>
              </a:rPr>
              <a:t>Path planning is good choice</a:t>
            </a:r>
            <a:endParaRPr lang="zh-TW" altLang="en-US" sz="2000" i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1CAFAB-8861-7A41-AEF2-C4CFD205F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116632"/>
            <a:ext cx="8209481" cy="1368425"/>
          </a:xfrm>
        </p:spPr>
        <p:txBody>
          <a:bodyPr rtlCol="0">
            <a:norm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700" dirty="0"/>
              <a:t>Introduction of UAV Edge computing</a:t>
            </a:r>
            <a:endParaRPr lang="zh-CN" altLang="en-US" dirty="0"/>
          </a:p>
        </p:txBody>
      </p:sp>
      <p:sp>
        <p:nvSpPr>
          <p:cNvPr id="11267" name="Content Placeholder 4">
            <a:extLst>
              <a:ext uri="{FF2B5EF4-FFF2-40B4-BE49-F238E27FC236}">
                <a16:creationId xmlns:a16="http://schemas.microsoft.com/office/drawing/2014/main" id="{4F7DF129-A173-3440-8778-EA613022C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1412776"/>
            <a:ext cx="7692008" cy="43735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" altLang="zh-CN" sz="2400" dirty="0"/>
              <a:t>Mobile edge computing (MEC) enables the computational power at the edge of cellular networks to flexibly and rapidly deploy applications and services towards mobile terminal users (TUs)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" altLang="zh-CN" sz="2400" dirty="0"/>
              <a:t>The UAV</a:t>
            </a:r>
            <a:r>
              <a:rPr lang="zh-CN" altLang="en-US" sz="2400" dirty="0"/>
              <a:t> </a:t>
            </a:r>
            <a:r>
              <a:rPr lang="en" altLang="zh-CN" sz="2400" dirty="0"/>
              <a:t>can be applied in MEC due to its computational ability and mobility and low cost.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" altLang="zh-CN" sz="2400" dirty="0"/>
              <a:t>In real situations where collaborative UAVs are needed to  serve multiple TUs with various demand, </a:t>
            </a:r>
            <a:r>
              <a:rPr lang="en" altLang="zh-CN" sz="2400" i="1" dirty="0">
                <a:solidFill>
                  <a:srgbClr val="C00000"/>
                </a:solidFill>
              </a:rPr>
              <a:t>path planning is necessary for a UAV to set up an optimal route to increase service rate, avoid obstacles and save cost simultaneously.</a:t>
            </a:r>
          </a:p>
        </p:txBody>
      </p:sp>
    </p:spTree>
    <p:extLst>
      <p:ext uri="{BB962C8B-B14F-4D97-AF65-F5344CB8AC3E}">
        <p14:creationId xmlns:p14="http://schemas.microsoft.com/office/powerpoint/2010/main" val="4022463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8610C02-8698-0049-9BBA-6585DFDF63BC}"/>
              </a:ext>
            </a:extLst>
          </p:cNvPr>
          <p:cNvSpPr/>
          <p:nvPr/>
        </p:nvSpPr>
        <p:spPr>
          <a:xfrm>
            <a:off x="2915816" y="6093296"/>
            <a:ext cx="65964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zh-TW" dirty="0"/>
              <a:t>*Generally the map information is partially available(</a:t>
            </a:r>
            <a:r>
              <a:rPr kumimoji="0" lang="en-US" altLang="zh-CN" dirty="0"/>
              <a:t>With Known obstacles and TUs position</a:t>
            </a:r>
            <a:r>
              <a:rPr lang="en-US" altLang="zh-TW" dirty="0"/>
              <a:t>)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DE67000D-F3DE-4842-B84F-494F841A9368}"/>
              </a:ext>
            </a:extLst>
          </p:cNvPr>
          <p:cNvSpPr txBox="1">
            <a:spLocks/>
          </p:cNvSpPr>
          <p:nvPr/>
        </p:nvSpPr>
        <p:spPr>
          <a:xfrm>
            <a:off x="539552" y="116631"/>
            <a:ext cx="7561409" cy="1368425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kern="1200" cap="all" spc="-6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9pPr>
          </a:lstStyle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700" dirty="0"/>
              <a:t>UAV Path planning</a:t>
            </a:r>
            <a:endParaRPr kumimoji="0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DF73548-029A-5C4F-B7EB-FC4FB6524FA1}"/>
              </a:ext>
            </a:extLst>
          </p:cNvPr>
          <p:cNvSpPr/>
          <p:nvPr/>
        </p:nvSpPr>
        <p:spPr>
          <a:xfrm>
            <a:off x="323528" y="1977514"/>
            <a:ext cx="1928413" cy="1523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cap="all" spc="-6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4</a:t>
            </a:r>
          </a:p>
          <a:p>
            <a:r>
              <a:rPr lang="en-US" altLang="zh-CN" sz="2700" cap="all" spc="-6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TARGETs</a:t>
            </a:r>
            <a:endParaRPr lang="zh-CN" altLang="en-US" sz="2700" cap="all" spc="-6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B52EC7C5-57EF-B74C-A512-56076E1279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029262"/>
              </p:ext>
            </p:extLst>
          </p:nvPr>
        </p:nvGraphicFramePr>
        <p:xfrm>
          <a:off x="1115616" y="1757176"/>
          <a:ext cx="864096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4A24C99-EEAA-E64C-92E0-E12D6CAC10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1" t="6087" r="8237" b="3850"/>
          <a:stretch/>
        </p:blipFill>
        <p:spPr>
          <a:xfrm>
            <a:off x="4384013" y="2192943"/>
            <a:ext cx="4536629" cy="4100414"/>
          </a:xfrm>
          <a:prstGeom prst="rect">
            <a:avLst/>
          </a:prstGeom>
        </p:spPr>
      </p:pic>
      <p:graphicFrame>
        <p:nvGraphicFramePr>
          <p:cNvPr id="7" name="内容占位符 3">
            <a:extLst>
              <a:ext uri="{FF2B5EF4-FFF2-40B4-BE49-F238E27FC236}">
                <a16:creationId xmlns:a16="http://schemas.microsoft.com/office/drawing/2014/main" id="{52DB3F42-11EC-194B-B7D4-17325C7A32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7982483"/>
              </p:ext>
            </p:extLst>
          </p:nvPr>
        </p:nvGraphicFramePr>
        <p:xfrm>
          <a:off x="395536" y="1485057"/>
          <a:ext cx="4126289" cy="5372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08FF7445-FCF5-8342-9F31-B6D03880C9CE}"/>
              </a:ext>
            </a:extLst>
          </p:cNvPr>
          <p:cNvSpPr/>
          <p:nvPr/>
        </p:nvSpPr>
        <p:spPr>
          <a:xfrm>
            <a:off x="4067944" y="1352962"/>
            <a:ext cx="44863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2000" b="1" i="1" dirty="0"/>
              <a:t>We want to find a path from the start point</a:t>
            </a:r>
            <a:r>
              <a:rPr kumimoji="0" lang="en-US" altLang="zh-CN" sz="2000" b="1" i="1" dirty="0">
                <a:solidFill>
                  <a:schemeClr val="tx2"/>
                </a:solidFill>
              </a:rPr>
              <a:t> Ps </a:t>
            </a:r>
            <a:r>
              <a:rPr kumimoji="0" lang="en-US" altLang="zh-CN" sz="2000" b="1" i="1" dirty="0"/>
              <a:t>to the target point </a:t>
            </a:r>
            <a:r>
              <a:rPr kumimoji="0" lang="en-US" altLang="zh-CN" sz="2000" b="1" i="1" dirty="0">
                <a:solidFill>
                  <a:schemeClr val="tx2"/>
                </a:solidFill>
              </a:rPr>
              <a:t>Pt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6FEB701-A192-1742-818E-599865FFBCB8}"/>
              </a:ext>
            </a:extLst>
          </p:cNvPr>
          <p:cNvSpPr txBox="1">
            <a:spLocks/>
          </p:cNvSpPr>
          <p:nvPr/>
        </p:nvSpPr>
        <p:spPr>
          <a:xfrm>
            <a:off x="107504" y="116632"/>
            <a:ext cx="8713537" cy="1368425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kern="1200" cap="all" spc="-6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kumimoji="0" lang="en-US" altLang="zh-CN" sz="27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Description</a:t>
            </a:r>
            <a:endParaRPr kumimoji="0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852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内容占位符 3">
            <a:extLst>
              <a:ext uri="{FF2B5EF4-FFF2-40B4-BE49-F238E27FC236}">
                <a16:creationId xmlns:a16="http://schemas.microsoft.com/office/drawing/2014/main" id="{52DB3F42-11EC-194B-B7D4-17325C7A32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7523710"/>
              </p:ext>
            </p:extLst>
          </p:nvPr>
        </p:nvGraphicFramePr>
        <p:xfrm>
          <a:off x="395537" y="1449491"/>
          <a:ext cx="4248472" cy="54085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" name="图片 10">
            <a:extLst>
              <a:ext uri="{FF2B5EF4-FFF2-40B4-BE49-F238E27FC236}">
                <a16:creationId xmlns:a16="http://schemas.microsoft.com/office/drawing/2014/main" id="{EB640432-B2C2-874D-B935-EB3E20D3A2E2}"/>
              </a:ext>
            </a:extLst>
          </p:cNvPr>
          <p:cNvPicPr/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0" b="5911"/>
          <a:stretch/>
        </p:blipFill>
        <p:spPr bwMode="auto">
          <a:xfrm>
            <a:off x="4644008" y="2420888"/>
            <a:ext cx="3464801" cy="30050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C7057BA6-616B-CF46-88BB-3B5A2F1158A6}"/>
              </a:ext>
            </a:extLst>
          </p:cNvPr>
          <p:cNvSpPr txBox="1">
            <a:spLocks/>
          </p:cNvSpPr>
          <p:nvPr/>
        </p:nvSpPr>
        <p:spPr>
          <a:xfrm>
            <a:off x="539552" y="81066"/>
            <a:ext cx="8065465" cy="1368425"/>
          </a:xfrm>
          <a:prstGeom prst="rect">
            <a:avLst/>
          </a:prstGeom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kern="1200" cap="all" spc="-6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pitchFamily="34" charset="0"/>
                <a:ea typeface="微软雅黑" pitchFamily="34" charset="-122"/>
              </a:defRPr>
            </a:lvl9pPr>
          </a:lstStyle>
          <a:p>
            <a:pPr algn="ctr" eaLnBrk="1" fontAlgn="auto" hangingPunct="1">
              <a:spcAft>
                <a:spcPts val="0"/>
              </a:spcAft>
              <a:defRPr/>
            </a:pPr>
            <a:r>
              <a:rPr kumimoji="0" lang="en-US" altLang="zh-CN" sz="27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Description</a:t>
            </a:r>
            <a:endParaRPr kumimoji="0"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9F70580-7353-9845-98F3-63990C530825}"/>
              </a:ext>
            </a:extLst>
          </p:cNvPr>
          <p:cNvSpPr txBox="1"/>
          <p:nvPr/>
        </p:nvSpPr>
        <p:spPr>
          <a:xfrm>
            <a:off x="6732240" y="2636912"/>
            <a:ext cx="84722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b="1" dirty="0"/>
              <a:t>UAV 1</a:t>
            </a:r>
            <a:endParaRPr kumimoji="1" lang="zh-CN" altLang="en-US" b="1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FE9AC8C-134C-ED43-A7D8-32EE60F776F3}"/>
              </a:ext>
            </a:extLst>
          </p:cNvPr>
          <p:cNvSpPr txBox="1"/>
          <p:nvPr/>
        </p:nvSpPr>
        <p:spPr>
          <a:xfrm>
            <a:off x="7149438" y="4088376"/>
            <a:ext cx="84722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b="1" dirty="0"/>
              <a:t>UAV 2</a:t>
            </a:r>
            <a:endParaRPr kumimoji="1" lang="zh-CN" altLang="en-US" b="1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B4C320C-8F3B-9E40-A9B4-06D9E09BE70A}"/>
              </a:ext>
            </a:extLst>
          </p:cNvPr>
          <p:cNvSpPr txBox="1"/>
          <p:nvPr/>
        </p:nvSpPr>
        <p:spPr>
          <a:xfrm>
            <a:off x="5897844" y="5013176"/>
            <a:ext cx="84722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b="1" dirty="0"/>
              <a:t>UAV 3</a:t>
            </a:r>
            <a:endParaRPr kumimoji="1" lang="zh-CN" altLang="en-US" b="1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F641DCB-1D48-6941-BB8A-F4A9FC4155C4}"/>
              </a:ext>
            </a:extLst>
          </p:cNvPr>
          <p:cNvSpPr txBox="1"/>
          <p:nvPr/>
        </p:nvSpPr>
        <p:spPr>
          <a:xfrm>
            <a:off x="5177764" y="2701051"/>
            <a:ext cx="86004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b="1" dirty="0"/>
              <a:t>UAV n</a:t>
            </a:r>
            <a:endParaRPr kumimoji="1" lang="zh-CN" altLang="en-US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CDA37D-9BF7-2246-936F-04FE21838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0" y="96844"/>
            <a:ext cx="8382769" cy="1368425"/>
          </a:xfrm>
        </p:spPr>
        <p:txBody>
          <a:bodyPr rtlCol="0"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800" dirty="0"/>
              <a:t>Weight Matrix</a:t>
            </a:r>
            <a:endParaRPr lang="zh-CN" altLang="en-US" sz="2800" dirty="0"/>
          </a:p>
        </p:txBody>
      </p:sp>
      <p:sp>
        <p:nvSpPr>
          <p:cNvPr id="17421" name="Rectangle 45">
            <a:extLst>
              <a:ext uri="{FF2B5EF4-FFF2-40B4-BE49-F238E27FC236}">
                <a16:creationId xmlns:a16="http://schemas.microsoft.com/office/drawing/2014/main" id="{D18BA440-B145-6245-BE88-C395824985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7CB1464-10DB-954C-A1F7-0443B268B889}"/>
                  </a:ext>
                </a:extLst>
              </p:cNvPr>
              <p:cNvSpPr txBox="1"/>
              <p:nvPr/>
            </p:nvSpPr>
            <p:spPr>
              <a:xfrm>
                <a:off x="1403648" y="2251609"/>
                <a:ext cx="5949321" cy="1062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  <m:sub>
                          <m:sSub>
                            <m:sSubPr>
                              <m:ctrlPr>
                                <a:rPr kumimoji="1"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kumimoji="1"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1"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kumimoji="1"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</m:sub>
                      </m:sSub>
                      <m:r>
                        <a:rPr kumimoji="1" lang="en-US" altLang="zh-CN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𝒅</m:t>
                          </m:r>
                        </m:e>
                        <m:sub>
                          <m:sSub>
                            <m:sSubPr>
                              <m:ctrlP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</m:sub>
                      </m:sSub>
                      <m:r>
                        <a:rPr kumimoji="1" lang="en-US" altLang="zh-CN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𝑲</m:t>
                      </m:r>
                      <m:nary>
                        <m:naryPr>
                          <m:limLoc m:val="undOvr"/>
                          <m:supHide m:val="on"/>
                          <m:ctrlP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8"/>
                            </m:rP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𝑪</m:t>
                          </m:r>
                        </m:sub>
                        <m:sup/>
                        <m:e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𝑭</m:t>
                          </m:r>
                          <m:d>
                            <m:dPr>
                              <m:ctrlP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4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</m:d>
                          <m:r>
                            <a:rPr lang="en-US" altLang="zh-CN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𝒅𝒔</m:t>
                          </m:r>
                        </m:e>
                      </m:nary>
                      <m:r>
                        <a:rPr kumimoji="1" lang="en-US" altLang="zh-CN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kumimoji="1" lang="en-US" altLang="zh-CN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𝑴</m:t>
                      </m:r>
                      <m:nary>
                        <m:naryPr>
                          <m:chr m:val="∑"/>
                          <m:supHide m:val="on"/>
                          <m:ctrlP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kumimoji="1" lang="en-US" altLang="zh-CN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kumimoji="1"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𝑫</m:t>
                              </m:r>
                            </m:e>
                            <m:sub>
                              <m:r>
                                <a:rPr kumimoji="1" lang="en-US" altLang="zh-CN" sz="2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kumimoji="1" lang="zh-CN" altLang="en-US" sz="2400" b="1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7CB1464-10DB-954C-A1F7-0443B268B8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2251609"/>
                <a:ext cx="5949321" cy="1062663"/>
              </a:xfrm>
              <a:prstGeom prst="rect">
                <a:avLst/>
              </a:prstGeom>
              <a:blipFill>
                <a:blip r:embed="rId2"/>
                <a:stretch>
                  <a:fillRect t="-137647" r="-3838" b="-1905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A49BF1F-0AF3-F24B-89C8-14C851BD351C}"/>
                  </a:ext>
                </a:extLst>
              </p:cNvPr>
              <p:cNvSpPr/>
              <p:nvPr/>
            </p:nvSpPr>
            <p:spPr>
              <a:xfrm>
                <a:off x="787921" y="3316966"/>
                <a:ext cx="7503251" cy="354103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l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sSub>
                          <m:sSubPr>
                            <m:ctrlP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sub>
                    </m:sSub>
                  </m:oMath>
                </a14:m>
                <a:r>
                  <a:rPr kumimoji="0" lang="en-US" altLang="zh-CN" sz="1600" b="1" dirty="0"/>
                  <a:t> 		</a:t>
                </a:r>
                <a:r>
                  <a:rPr kumimoji="0" lang="en-US" altLang="zh-CN" sz="1400" b="1" dirty="0"/>
                  <a:t>The weight between p1 and p2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l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sSub>
                          <m:sSubPr>
                            <m:ctrlP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sub>
                    </m:sSub>
                  </m:oMath>
                </a14:m>
                <a:r>
                  <a:rPr kumimoji="0" lang="en-US" altLang="zh-CN" sz="1600" b="1" dirty="0"/>
                  <a:t> 		</a:t>
                </a:r>
                <a:r>
                  <a:rPr kumimoji="0" lang="en-US" altLang="zh-CN" sz="1400" b="1" dirty="0"/>
                  <a:t>The geometric distance between p1 and p2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sz="1600" b="1" i="1" smtClean="0">
                        <a:latin typeface="Cambria Math" panose="02040503050406030204" pitchFamily="18" charset="0"/>
                      </a:rPr>
                      <m:t>𝑲</m:t>
                    </m:r>
                  </m:oMath>
                </a14:m>
                <a:r>
                  <a:rPr kumimoji="0" lang="en-US" altLang="zh-CN" sz="1600" b="1" dirty="0"/>
                  <a:t> 		</a:t>
                </a:r>
                <a:r>
                  <a:rPr kumimoji="0" lang="en-US" altLang="zh-CN" sz="1400" b="1" dirty="0"/>
                  <a:t>The parameter related to risk</a:t>
                </a:r>
                <a:endParaRPr kumimoji="0" lang="zh-CN" altLang="en-US" sz="1400" b="1" dirty="0"/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sz="1600" b="1" i="1" smtClean="0">
                        <a:latin typeface="Cambria Math" panose="02040503050406030204" pitchFamily="18" charset="0"/>
                      </a:rPr>
                      <m:t>𝑴</m:t>
                    </m:r>
                  </m:oMath>
                </a14:m>
                <a:r>
                  <a:rPr lang="en-US" altLang="zh-CN" sz="1600" b="1" dirty="0"/>
                  <a:t> 		</a:t>
                </a:r>
                <a:r>
                  <a:rPr kumimoji="0" lang="en-US" altLang="zh-CN" sz="1600" b="1" dirty="0"/>
                  <a:t>Th</a:t>
                </a:r>
                <a:r>
                  <a:rPr kumimoji="0" lang="en-US" altLang="zh-CN" sz="1400" b="1" dirty="0"/>
                  <a:t>e parameter related to service demand</a:t>
                </a:r>
                <a:endParaRPr kumimoji="0" lang="zh-CN" altLang="en-US" sz="1400" b="1" dirty="0"/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l"/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pHide m:val="on"/>
                        <m:ctrlP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8"/>
                          </m:rPr>
                          <a:rPr lang="en-US" altLang="zh-CN" sz="1600" b="1" i="1">
                            <a:latin typeface="Cambria Math" panose="02040503050406030204" pitchFamily="18" charset="0"/>
                          </a:rPr>
                          <m:t>𝑪</m:t>
                        </m:r>
                      </m:sub>
                      <m:sup/>
                      <m:e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𝑭</m:t>
                        </m:r>
                        <m:d>
                          <m:dPr>
                            <m:ctrlP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</m:e>
                        </m:d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𝒅𝒔</m:t>
                        </m:r>
                      </m:e>
                    </m:nary>
                  </m:oMath>
                </a14:m>
                <a:r>
                  <a:rPr lang="en-US" altLang="zh-CN" sz="1600" b="1" dirty="0"/>
                  <a:t> 	</a:t>
                </a:r>
                <a:r>
                  <a:rPr kumimoji="0" lang="en-US" altLang="zh-CN" sz="1400" b="1" dirty="0"/>
                  <a:t>The integral risk between p1 and p2</a:t>
                </a:r>
              </a:p>
              <a:p>
                <a:pPr>
                  <a:lnSpc>
                    <a:spcPct val="150000"/>
                  </a:lnSpc>
                </a:pPr>
                <a:r>
                  <a:rPr kumimoji="0" lang="en-US" altLang="zh-CN" sz="1400" b="1" dirty="0"/>
                  <a:t>		C is a path containing the point set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1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zh-CN" sz="1400" b="1" i="1">
                            <a:latin typeface="Cambria Math" panose="02040503050406030204" pitchFamily="18" charset="0"/>
                          </a:rPr>
                          <m:t>𝐩</m:t>
                        </m:r>
                      </m:e>
                      <m:sub>
                        <m:r>
                          <a:rPr kumimoji="0" lang="en-US" altLang="zh-CN" sz="1400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kumimoji="0" lang="en-US" altLang="zh-CN" sz="1400" b="1" dirty="0"/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zh-CN" sz="1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zh-CN" sz="1400" b="1" i="1">
                            <a:latin typeface="Cambria Math" panose="02040503050406030204" pitchFamily="18" charset="0"/>
                          </a:rPr>
                          <m:t>𝐩</m:t>
                        </m:r>
                      </m:e>
                      <m:sub>
                        <m:r>
                          <a:rPr kumimoji="0" lang="en-US" altLang="zh-CN" sz="1400" b="1" i="1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kumimoji="0" lang="en-US" altLang="zh-CN" sz="1400" b="1" dirty="0"/>
                  <a:t>,</a:t>
                </a:r>
                <a:endParaRPr kumimoji="0" lang="zh-CN" altLang="en-US" sz="1400" b="1" dirty="0"/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sz="1600" b="1" i="1" smtClean="0">
                        <a:latin typeface="Cambria Math" panose="02040503050406030204" pitchFamily="18" charset="0"/>
                      </a:rPr>
                      <m:t>𝑭</m:t>
                    </m:r>
                    <m:d>
                      <m:dPr>
                        <m:ctrlPr>
                          <a:rPr lang="en-US" altLang="zh-CN" sz="1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d>
                  </m:oMath>
                </a14:m>
                <a:r>
                  <a:rPr lang="en-US" altLang="zh-CN" sz="1600" b="1" dirty="0"/>
                  <a:t> 	</a:t>
                </a:r>
                <a:r>
                  <a:rPr kumimoji="0" lang="en-US" altLang="zh-CN" sz="1400" b="1" dirty="0"/>
                  <a:t>The risk distribution of the obstacle</a:t>
                </a:r>
                <a:endParaRPr kumimoji="0" lang="zh-CN" altLang="en-US" sz="1400" b="1" dirty="0"/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l"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  <m:sSub>
                          <m:sSubPr>
                            <m:ctrlPr>
                              <a:rPr lang="en-US" altLang="zh-CN" sz="16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 b="1" i="1" smtClean="0">
                                <a:latin typeface="Cambria Math" panose="02040503050406030204" pitchFamily="18" charset="0"/>
                              </a:rPr>
                              <m:t>𝑼</m:t>
                            </m:r>
                          </m:e>
                          <m:sub>
                            <m:r>
                              <a:rPr lang="en-US" altLang="zh-CN" sz="1600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altLang="zh-CN" sz="1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CN" sz="1600" b="1" i="1">
                            <a:latin typeface="Cambria Math" panose="02040503050406030204" pitchFamily="18" charset="0"/>
                          </a:rPr>
                          <m:t>𝑹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600" b="1" i="1">
                                <a:latin typeface="Cambria Math" panose="02040503050406030204" pitchFamily="18" charset="0"/>
                              </a:rPr>
                              <m:t>𝑫</m:t>
                            </m:r>
                          </m:e>
                          <m:sub>
                            <m:r>
                              <a:rPr lang="en-US" altLang="zh-CN" sz="1600" b="1" i="1" smtClean="0">
                                <a:latin typeface="Cambria Math" panose="02040503050406030204" pitchFamily="18" charset="0"/>
                              </a:rPr>
                              <m:t>𝑻</m:t>
                            </m:r>
                            <m:sSub>
                              <m:sSubPr>
                                <m:ctrlPr>
                                  <a:rPr lang="en-US" altLang="zh-CN" sz="16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b="1" i="1" smtClean="0">
                                    <a:latin typeface="Cambria Math" panose="02040503050406030204" pitchFamily="18" charset="0"/>
                                  </a:rPr>
                                  <m:t>𝑼</m:t>
                                </m:r>
                              </m:e>
                              <m:sub>
                                <m:r>
                                  <a:rPr lang="en-US" altLang="zh-CN" sz="1600" b="1" i="1" smtClean="0">
                                    <a:latin typeface="Cambria Math" panose="02040503050406030204" pitchFamily="18" charset="0"/>
                                  </a:rPr>
                                  <m:t>𝒊</m:t>
                                </m:r>
                              </m:sub>
                            </m:sSub>
                          </m:sub>
                        </m:sSub>
                      </m:e>
                    </m:nary>
                  </m:oMath>
                </a14:m>
                <a:r>
                  <a:rPr lang="en-US" altLang="zh-CN" sz="1600" b="1" dirty="0"/>
                  <a:t> 	</a:t>
                </a:r>
                <a:r>
                  <a:rPr kumimoji="0" lang="en-US" altLang="zh-CN" sz="1400" b="1" dirty="0"/>
                  <a:t>The accumulated demand of TUs within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kumimoji="0" lang="en-US" altLang="zh-CN" sz="1400" b="1" dirty="0"/>
                  <a:t> ’s observe radius,</a:t>
                </a:r>
              </a:p>
              <a:p>
                <a:pPr>
                  <a:lnSpc>
                    <a:spcPct val="150000"/>
                  </a:lnSpc>
                </a:pPr>
                <a:r>
                  <a:rPr kumimoji="0" lang="en-US" altLang="zh-CN" sz="1400" b="1" dirty="0"/>
                  <a:t>		R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altLang="zh-CN" sz="1400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kumimoji="0" lang="en-US" altLang="zh-CN" sz="1400" b="1" dirty="0"/>
                  <a:t>’s observed area</a:t>
                </a:r>
                <a:endParaRPr kumimoji="0" lang="zh-CN" altLang="en-US" sz="1600" b="1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8A49BF1F-0AF3-F24B-89C8-14C851BD351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921" y="3316966"/>
                <a:ext cx="7503251" cy="3541034"/>
              </a:xfrm>
              <a:prstGeom prst="rect">
                <a:avLst/>
              </a:prstGeom>
              <a:blipFill>
                <a:blip r:embed="rId3"/>
                <a:stretch>
                  <a:fillRect l="-676" b="-42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矩形 28">
            <a:extLst>
              <a:ext uri="{FF2B5EF4-FFF2-40B4-BE49-F238E27FC236}">
                <a16:creationId xmlns:a16="http://schemas.microsoft.com/office/drawing/2014/main" id="{C66713BE-66DC-F54E-89B3-BF12339428C8}"/>
              </a:ext>
            </a:extLst>
          </p:cNvPr>
          <p:cNvSpPr/>
          <p:nvPr/>
        </p:nvSpPr>
        <p:spPr>
          <a:xfrm>
            <a:off x="-468560" y="1451588"/>
            <a:ext cx="90228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2000" b="1" i="1" dirty="0"/>
              <a:t>We want to find a path from the start point</a:t>
            </a:r>
            <a:r>
              <a:rPr kumimoji="0" lang="en-US" altLang="zh-CN" sz="2000" b="1" i="1" dirty="0">
                <a:solidFill>
                  <a:schemeClr val="tx2"/>
                </a:solidFill>
              </a:rPr>
              <a:t> Ps </a:t>
            </a:r>
            <a:r>
              <a:rPr kumimoji="0" lang="en-US" altLang="zh-CN" sz="2000" b="1" i="1" dirty="0"/>
              <a:t>to the target point </a:t>
            </a:r>
            <a:r>
              <a:rPr kumimoji="0" lang="en-US" altLang="zh-CN" sz="2000" b="1" i="1" dirty="0">
                <a:solidFill>
                  <a:schemeClr val="tx2"/>
                </a:solidFill>
              </a:rPr>
              <a:t>Pt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12170D-1F58-6348-BE0E-2C7D310BF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28600" y="170838"/>
            <a:ext cx="8640960" cy="1800225"/>
          </a:xfrm>
        </p:spPr>
        <p:txBody>
          <a:bodyPr rtlCol="0">
            <a:normAutofit/>
          </a:bodyPr>
          <a:lstStyle/>
          <a:p>
            <a:pPr marL="571500" indent="-571500" algn="ctr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TW" sz="2400" dirty="0"/>
              <a:t>probabilistic risk exposure to obstacle</a:t>
            </a:r>
            <a:endParaRPr lang="zh-CN" altLang="en-US" sz="3100" dirty="0"/>
          </a:p>
        </p:txBody>
      </p:sp>
      <p:pic>
        <p:nvPicPr>
          <p:cNvPr id="19459" name="图片 3">
            <a:extLst>
              <a:ext uri="{FF2B5EF4-FFF2-40B4-BE49-F238E27FC236}">
                <a16:creationId xmlns:a16="http://schemas.microsoft.com/office/drawing/2014/main" id="{DDF58BC5-2C6B-AD47-9E40-D716A6BA4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3" r="6612" b="35190"/>
          <a:stretch>
            <a:fillRect/>
          </a:stretch>
        </p:blipFill>
        <p:spPr bwMode="auto">
          <a:xfrm>
            <a:off x="174328" y="4343146"/>
            <a:ext cx="4197005" cy="185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0" name="图片 4">
            <a:extLst>
              <a:ext uri="{FF2B5EF4-FFF2-40B4-BE49-F238E27FC236}">
                <a16:creationId xmlns:a16="http://schemas.microsoft.com/office/drawing/2014/main" id="{BCC16806-D793-5246-8AF9-CB49FE7D55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7" r="4915" b="30283"/>
          <a:stretch>
            <a:fillRect/>
          </a:stretch>
        </p:blipFill>
        <p:spPr bwMode="auto">
          <a:xfrm>
            <a:off x="4371332" y="4293096"/>
            <a:ext cx="4377131" cy="1903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1" name="TextBox 5">
            <a:extLst>
              <a:ext uri="{FF2B5EF4-FFF2-40B4-BE49-F238E27FC236}">
                <a16:creationId xmlns:a16="http://schemas.microsoft.com/office/drawing/2014/main" id="{05B3C567-84EA-454A-AACB-AD03E5C1B0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5181" y="6196585"/>
            <a:ext cx="6016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kumimoji="0" lang="en-US" altLang="zh-CN" sz="1800" b="0" dirty="0"/>
              <a:t>K=5</a:t>
            </a:r>
            <a:endParaRPr kumimoji="0" lang="zh-CN" altLang="en-US" sz="1800" b="0" dirty="0"/>
          </a:p>
        </p:txBody>
      </p:sp>
      <p:sp>
        <p:nvSpPr>
          <p:cNvPr id="19462" name="TextBox 6">
            <a:extLst>
              <a:ext uri="{FF2B5EF4-FFF2-40B4-BE49-F238E27FC236}">
                <a16:creationId xmlns:a16="http://schemas.microsoft.com/office/drawing/2014/main" id="{FA5C383B-81E1-574E-8D07-528CE2C266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6296" y="6196585"/>
            <a:ext cx="8588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kumimoji="0" lang="en-US" altLang="zh-CN" sz="1800" b="0" dirty="0"/>
              <a:t>K=100</a:t>
            </a:r>
            <a:endParaRPr kumimoji="0" lang="zh-CN" altLang="en-US" sz="1800" b="0" dirty="0"/>
          </a:p>
        </p:txBody>
      </p:sp>
      <p:sp>
        <p:nvSpPr>
          <p:cNvPr id="19463" name="Rectangle 2">
            <a:extLst>
              <a:ext uri="{FF2B5EF4-FFF2-40B4-BE49-F238E27FC236}">
                <a16:creationId xmlns:a16="http://schemas.microsoft.com/office/drawing/2014/main" id="{039CCBBB-D100-3040-8A59-BC12454B6E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sp>
        <p:nvSpPr>
          <p:cNvPr id="19464" name="Rectangle 4">
            <a:extLst>
              <a:ext uri="{FF2B5EF4-FFF2-40B4-BE49-F238E27FC236}">
                <a16:creationId xmlns:a16="http://schemas.microsoft.com/office/drawing/2014/main" id="{CB22BEA0-2177-0746-95F6-475DACDC2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graphicFrame>
        <p:nvGraphicFramePr>
          <p:cNvPr id="19465" name="Object 3">
            <a:extLst>
              <a:ext uri="{FF2B5EF4-FFF2-40B4-BE49-F238E27FC236}">
                <a16:creationId xmlns:a16="http://schemas.microsoft.com/office/drawing/2014/main" id="{66EA80F5-65AA-8343-99BF-2CEB8A167A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1620213"/>
              </p:ext>
            </p:extLst>
          </p:nvPr>
        </p:nvGraphicFramePr>
        <p:xfrm>
          <a:off x="1508767" y="1772816"/>
          <a:ext cx="5997864" cy="10541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21" r:id="rId5" imgW="72263000" imgH="12585700" progId="">
                  <p:embed/>
                </p:oleObj>
              </mc:Choice>
              <mc:Fallback>
                <p:oleObj r:id="rId5" imgW="72263000" imgH="12585700" progId="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8767" y="1772816"/>
                        <a:ext cx="5997864" cy="105417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66" name="Rectangle 5">
            <a:extLst>
              <a:ext uri="{FF2B5EF4-FFF2-40B4-BE49-F238E27FC236}">
                <a16:creationId xmlns:a16="http://schemas.microsoft.com/office/drawing/2014/main" id="{A2647D9E-27C9-1F4C-9731-00F72EDE1A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kumimoji="0" lang="zh-TW" altLang="en-US" sz="1800" b="0">
              <a:ea typeface="微軟正黑體" panose="020B0604030504040204" pitchFamily="34" charset="-120"/>
            </a:endParaRPr>
          </a:p>
        </p:txBody>
      </p:sp>
      <p:graphicFrame>
        <p:nvGraphicFramePr>
          <p:cNvPr id="19467" name="Object 4">
            <a:extLst>
              <a:ext uri="{FF2B5EF4-FFF2-40B4-BE49-F238E27FC236}">
                <a16:creationId xmlns:a16="http://schemas.microsoft.com/office/drawing/2014/main" id="{0B13AA1E-2563-744C-8637-BF23D0B893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040410"/>
              </p:ext>
            </p:extLst>
          </p:nvPr>
        </p:nvGraphicFramePr>
        <p:xfrm>
          <a:off x="1524543" y="2915365"/>
          <a:ext cx="3462036" cy="8571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22" r:id="rId7" imgW="40957500" imgH="9944100" progId="">
                  <p:embed/>
                </p:oleObj>
              </mc:Choice>
              <mc:Fallback>
                <p:oleObj r:id="rId7" imgW="40957500" imgH="9944100" progId="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543" y="2915365"/>
                        <a:ext cx="3462036" cy="85712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1_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隶书"/>
        <a:cs typeface=""/>
      </a:majorFont>
      <a:minorFont>
        <a:latin typeface="Arial"/>
        <a:ea typeface="华文行楷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楷体_GB2312" pitchFamily="49" charset="-122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5519</TotalTime>
  <Words>822</Words>
  <Application>Microsoft Office PowerPoint</Application>
  <PresentationFormat>全屏显示(4:3)</PresentationFormat>
  <Paragraphs>152</Paragraphs>
  <Slides>15</Slides>
  <Notes>9</Notes>
  <HiddenSlides>0</HiddenSlides>
  <MMClips>0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微軟正黑體</vt:lpstr>
      <vt:lpstr>新細明體</vt:lpstr>
      <vt:lpstr>等线</vt:lpstr>
      <vt:lpstr>等线</vt:lpstr>
      <vt:lpstr>黑体</vt:lpstr>
      <vt:lpstr>华文行楷</vt:lpstr>
      <vt:lpstr>楷体_GB2312</vt:lpstr>
      <vt:lpstr>隶书</vt:lpstr>
      <vt:lpstr>宋体</vt:lpstr>
      <vt:lpstr>Arial</vt:lpstr>
      <vt:lpstr>Arial Black</vt:lpstr>
      <vt:lpstr>Calibri</vt:lpstr>
      <vt:lpstr>Cambria Math</vt:lpstr>
      <vt:lpstr>Times New Roman</vt:lpstr>
      <vt:lpstr>Wingdings</vt:lpstr>
      <vt:lpstr>1_Pixel</vt:lpstr>
      <vt:lpstr> Path Planning for  Multi-UAVs  Mobile Edge Computing </vt:lpstr>
      <vt:lpstr>PowerPoint 演示文稿</vt:lpstr>
      <vt:lpstr>Introduction of UAV Path planning</vt:lpstr>
      <vt:lpstr>Introduction of UAV Edge computing</vt:lpstr>
      <vt:lpstr>PowerPoint 演示文稿</vt:lpstr>
      <vt:lpstr>PowerPoint 演示文稿</vt:lpstr>
      <vt:lpstr>PowerPoint 演示文稿</vt:lpstr>
      <vt:lpstr>Weight Matrix</vt:lpstr>
      <vt:lpstr>probabilistic risk exposure to obstacle</vt:lpstr>
      <vt:lpstr>Accumulated demand from terminal user</vt:lpstr>
      <vt:lpstr>The Reward Matrix</vt:lpstr>
      <vt:lpstr>The Reward Matrix</vt:lpstr>
      <vt:lpstr>  Results</vt:lpstr>
      <vt:lpstr>Comparison</vt:lpstr>
      <vt:lpstr>Comparison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joel</dc:creator>
  <cp:lastModifiedBy>zbc</cp:lastModifiedBy>
  <cp:revision>235</cp:revision>
  <dcterms:created xsi:type="dcterms:W3CDTF">2012-05-28T08:17:09Z</dcterms:created>
  <dcterms:modified xsi:type="dcterms:W3CDTF">2021-09-13T00:36:59Z</dcterms:modified>
</cp:coreProperties>
</file>

<file path=docProps/thumbnail.jpeg>
</file>